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8" r:id="rId4"/>
    <p:sldId id="261" r:id="rId5"/>
    <p:sldId id="260" r:id="rId6"/>
    <p:sldId id="263" r:id="rId7"/>
    <p:sldId id="289" r:id="rId8"/>
    <p:sldId id="301" r:id="rId9"/>
    <p:sldId id="264" r:id="rId10"/>
    <p:sldId id="298" r:id="rId11"/>
    <p:sldId id="297" r:id="rId12"/>
    <p:sldId id="299" r:id="rId13"/>
    <p:sldId id="300" r:id="rId14"/>
    <p:sldId id="267" r:id="rId15"/>
    <p:sldId id="296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nnie\Desktop\&#20013;&#26399;&#27719;&#25253;\&#22270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nnie\Desktop\&#20013;&#26399;&#27719;&#25253;\&#22270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onnie\Desktop\&#20013;&#26399;&#27719;&#25253;\&#22270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优化前后帧内编码模块的运行时间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BasketballPass_416 240_50.yuv</c:v>
                </c:pt>
                <c:pt idx="1">
                  <c:v>BQSquare_416x240_60.yuv</c:v>
                </c:pt>
                <c:pt idx="2">
                  <c:v>BasketballDrill_832 480_50.yuv</c:v>
                </c:pt>
                <c:pt idx="3">
                  <c:v>FourPeople_1280 720_60.yuv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150.24</c:v>
                </c:pt>
                <c:pt idx="1">
                  <c:v>176.554</c:v>
                </c:pt>
                <c:pt idx="2">
                  <c:v>328.37599999999998</c:v>
                </c:pt>
                <c:pt idx="3">
                  <c:v>502.584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BB-4AF5-A65D-AB99E28CC5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GPU-SAD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BasketballPass_416 240_50.yuv</c:v>
                </c:pt>
                <c:pt idx="1">
                  <c:v>BQSquare_416x240_60.yuv</c:v>
                </c:pt>
                <c:pt idx="2">
                  <c:v>BasketballDrill_832 480_50.yuv</c:v>
                </c:pt>
                <c:pt idx="3">
                  <c:v>FourPeople_1280 720_60.yuv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54.56</c:v>
                </c:pt>
                <c:pt idx="1">
                  <c:v>64.775999999999996</c:v>
                </c:pt>
                <c:pt idx="2">
                  <c:v>117.45</c:v>
                </c:pt>
                <c:pt idx="3">
                  <c:v>152.43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BB-4AF5-A65D-AB99E28CC5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GPU-35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BasketballPass_416 240_50.yuv</c:v>
                </c:pt>
                <c:pt idx="1">
                  <c:v>BQSquare_416x240_60.yuv</c:v>
                </c:pt>
                <c:pt idx="2">
                  <c:v>BasketballDrill_832 480_50.yuv</c:v>
                </c:pt>
                <c:pt idx="3">
                  <c:v>FourPeople_1280 720_60.yuv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17.253</c:v>
                </c:pt>
                <c:pt idx="1">
                  <c:v>23.1</c:v>
                </c:pt>
                <c:pt idx="2">
                  <c:v>39.200000000000003</c:v>
                </c:pt>
                <c:pt idx="3">
                  <c:v>63.222999999999999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BB-4AF5-A65D-AB99E28CC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241072"/>
        <c:axId val="487242672"/>
      </c:barChart>
      <c:catAx>
        <c:axId val="48724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7242672"/>
        <c:crosses val="autoZero"/>
        <c:auto val="1"/>
        <c:lblAlgn val="ctr"/>
        <c:lblOffset val="100"/>
        <c:noMultiLvlLbl val="0"/>
      </c:catAx>
      <c:valAx>
        <c:axId val="48724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724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hade val="58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8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8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8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9D-444D-A63B-78650CFB235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86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86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86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86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9D-444D-A63B-78650CFB235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86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86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86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86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9D-444D-A63B-78650CFB235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tint val="58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8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8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8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9D-444D-A63B-78650CFB23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Sheet2!$A$11:$A$14</c:f>
              <c:strCache>
                <c:ptCount val="4"/>
                <c:pt idx="0">
                  <c:v>xGetHADs</c:v>
                </c:pt>
                <c:pt idx="1">
                  <c:v>transferNxN</c:v>
                </c:pt>
                <c:pt idx="2">
                  <c:v>estIntraPredLumaQT</c:v>
                </c:pt>
                <c:pt idx="3">
                  <c:v>else</c:v>
                </c:pt>
              </c:strCache>
            </c:strRef>
          </c:cat>
          <c:val>
            <c:numRef>
              <c:f>Sheet2!$B$11:$B$14</c:f>
              <c:numCache>
                <c:formatCode>0.00%</c:formatCode>
                <c:ptCount val="4"/>
                <c:pt idx="0">
                  <c:v>9.8199999999999996E-2</c:v>
                </c:pt>
                <c:pt idx="1">
                  <c:v>0.32090000000000002</c:v>
                </c:pt>
                <c:pt idx="2">
                  <c:v>0.4032</c:v>
                </c:pt>
                <c:pt idx="3">
                  <c:v>0.17769999999999997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9D-444D-A63B-78650CFB235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Sheet2!$J$5:$K$5</c:f>
              <c:strCache>
                <c:ptCount val="2"/>
                <c:pt idx="0">
                  <c:v>当前优化</c:v>
                </c:pt>
                <c:pt idx="1">
                  <c:v>进一步优化后</c:v>
                </c:pt>
              </c:strCache>
            </c:strRef>
          </c:cat>
          <c:val>
            <c:numRef>
              <c:f>Sheet2!$J$6:$K$6</c:f>
              <c:numCache>
                <c:formatCode>General</c:formatCode>
                <c:ptCount val="2"/>
                <c:pt idx="0">
                  <c:v>7.2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89-4C33-8BA7-4AD01DD8AE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84667320"/>
        <c:axId val="684667960"/>
      </c:barChart>
      <c:catAx>
        <c:axId val="684667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4667960"/>
        <c:crosses val="autoZero"/>
        <c:auto val="1"/>
        <c:lblAlgn val="ctr"/>
        <c:lblOffset val="100"/>
        <c:noMultiLvlLbl val="0"/>
      </c:catAx>
      <c:valAx>
        <c:axId val="6846679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加速比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4667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A7C21-09B1-45AD-A9E9-9FEA43167A02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2F8A0-4826-44A4-8C89-DD5D39B69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0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2F8A0-4826-44A4-8C89-DD5D39B691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07AA5-2D0F-488F-8BD7-375A340F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512769-C71E-4F62-B200-C22D56BBB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778BB-4BE8-4373-AE72-1FF27EA4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347FD-3013-4913-989E-6D316398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C9C4C-83EF-4C74-A87A-281EFD5A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3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8578A-E0DD-4E89-83C8-E733A8C5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2E2E1C-3B3F-4865-A8EC-CD09B1218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E6942-E09A-4153-A689-6FEEF347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3965F-4103-45D1-A083-61C98FA9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178AC7-AD39-4F34-9D8D-9B4526FB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2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77F5C-4ED4-4BCA-95D8-6BA7D7E30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4E1936-6058-432A-B0EA-E727CC315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64485-0F55-4FE5-8E33-C71A28C5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F4389-4ACA-49B6-BC07-C8A875B1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2D6C6-3EAC-423A-8D7F-DF7696E3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01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04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464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74159-A252-4E2D-8B29-503D811F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44785-F222-42AA-84E4-76E73CCF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55CD36-EE9A-4142-BBAB-D9E6C2C3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8499B-9763-4717-A787-FC043747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171A2-21E3-4808-B9F4-80669B29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2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70A34-C7AC-45E7-AE75-865D939F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49A48-2091-4FCC-B358-2CA25A5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29E487-D731-4AC0-A6DB-5A8FADF1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8E2051-41C4-4E47-8A04-73289FED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4ADFD-C392-41AD-9C58-73B2F33E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1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BDC30-A289-46BE-9295-335C519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A0772-FB3E-4406-BFB1-98CD0B7E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5C517-FEF3-464F-A095-C4F551EE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FC9260-3F94-43FB-9D15-9BCE2177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A206CF-3ECD-428B-9068-FB810CD8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79603-A586-4DEE-BF90-4C3BFDD8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44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D2417-88AE-4790-90C7-B2D36A3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6A2EC-B7FA-4CDF-A829-9DBF1BFA0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9568A3-0EBC-4AB8-8C70-513D47883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3FF5F2-D656-40C6-A7F2-99AC02BD6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C5B055-1BFC-4552-B192-693EC4727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72B7F2-9EB5-4E12-881E-057A1282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09B0B5-9CF4-45CB-9CA1-DFF186F7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FC7844-5C7D-4458-814C-7803E41B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1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7D4D3-5810-438D-8D7F-695C984A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BD369C-C8D0-4115-8D63-A4A43CA3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8DC6B-40B0-4A72-8818-8DB1AFC8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495DA-7303-4BFB-A1BF-8C76EE57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2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E457BB-3EFC-4AE0-A434-F71267EE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E6A6C7-CC68-4640-AEE4-A2F68724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9348A-A2F2-4D2C-9BC1-E60613F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18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9A45C-5EDF-4CA5-B8B2-A0A908EB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563C6-AFED-4531-8E67-1BFB0EBE6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510B4-C65A-4C8E-9E10-DABBE9841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3BD83-33BB-4B50-93D3-1491DEE6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8630F0-80F4-43CA-BD38-142B6F80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1CD2C4-31ED-46D9-83C5-1140FA2E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726C2-B402-489A-9D75-B5A4B38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E7559C-603E-43C8-BCFC-08CFAC57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B29832-ADD6-41F5-A7A0-13D274966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432FBA-C979-4382-91DB-00D6D525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56752-3C18-4A83-B453-83A6AEFD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11266D-7C93-48E9-AC45-B3EF0959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0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0D9526-BFAE-45C4-984B-A817373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FDF67-0D70-440E-96C8-4FDD8E84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06FC9-8BD2-42C9-867F-B23046083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F8E7F-645C-4A6E-ABC1-205568C38036}" type="datetimeFigureOut">
              <a:rPr lang="zh-CN" altLang="en-US" smtClean="0"/>
              <a:t>2019/4/25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B8B6F-988C-4D14-9452-5DCF48662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52280-5CFC-4032-9B25-61FD72895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25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03284E0-BCEF-4780-BBF6-2242B3E85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5" y="172683"/>
            <a:ext cx="10803875" cy="61245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4E94FA-F3D3-456C-8FFC-2F6705AA2F06}"/>
              </a:ext>
            </a:extLst>
          </p:cNvPr>
          <p:cNvSpPr/>
          <p:nvPr/>
        </p:nvSpPr>
        <p:spPr>
          <a:xfrm>
            <a:off x="506774" y="172683"/>
            <a:ext cx="11204154" cy="6351492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11893B-7D2B-449D-A830-6353DDFBCAEA}"/>
              </a:ext>
            </a:extLst>
          </p:cNvPr>
          <p:cNvGrpSpPr/>
          <p:nvPr/>
        </p:nvGrpSpPr>
        <p:grpSpPr>
          <a:xfrm>
            <a:off x="3896312" y="683264"/>
            <a:ext cx="4399375" cy="1033674"/>
            <a:chOff x="4304429" y="531628"/>
            <a:chExt cx="3867985" cy="90881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8780DA-3B29-4DFD-AEBE-7597956A5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C06A89F-A1A7-42FE-AE3E-0D64D354F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DC95ECD-FB4E-450D-A920-7BE02E1CE331}"/>
              </a:ext>
            </a:extLst>
          </p:cNvPr>
          <p:cNvSpPr txBox="1"/>
          <p:nvPr/>
        </p:nvSpPr>
        <p:spPr>
          <a:xfrm>
            <a:off x="1867357" y="2337072"/>
            <a:ext cx="848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高效视频编码器</a:t>
            </a:r>
            <a:endParaRPr lang="en-US" altLang="zh-CN" sz="4800" dirty="0">
              <a:solidFill>
                <a:srgbClr val="600808"/>
              </a:solidFill>
              <a:latin typeface="+mn-ea"/>
            </a:endParaRPr>
          </a:p>
          <a:p>
            <a:pPr algn="ctr"/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在多核异构平台上的并行优化</a:t>
            </a:r>
            <a:endParaRPr lang="zh-CN" altLang="en-US" sz="3600" dirty="0">
              <a:solidFill>
                <a:srgbClr val="600808"/>
              </a:solidFill>
              <a:latin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6C901B-789F-4E7A-B2CA-3A84B790E3C7}"/>
              </a:ext>
            </a:extLst>
          </p:cNvPr>
          <p:cNvSpPr/>
          <p:nvPr/>
        </p:nvSpPr>
        <p:spPr>
          <a:xfrm>
            <a:off x="-1" y="0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2869223-33AA-4D22-9BDA-131F8017E69A}"/>
              </a:ext>
            </a:extLst>
          </p:cNvPr>
          <p:cNvCxnSpPr>
            <a:cxnSpLocks/>
          </p:cNvCxnSpPr>
          <p:nvPr/>
        </p:nvCxnSpPr>
        <p:spPr>
          <a:xfrm flipH="1">
            <a:off x="2699015" y="1972338"/>
            <a:ext cx="6819672" cy="0"/>
          </a:xfrm>
          <a:prstGeom prst="line">
            <a:avLst/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ECFC3FC-9955-4E36-AAF5-194E76A16287}"/>
              </a:ext>
            </a:extLst>
          </p:cNvPr>
          <p:cNvSpPr txBox="1"/>
          <p:nvPr/>
        </p:nvSpPr>
        <p:spPr>
          <a:xfrm>
            <a:off x="6802189" y="4432699"/>
            <a:ext cx="27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答辩人：董子恒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1A2830F-B9AA-4DC6-A528-5F23DD95AC86}"/>
              </a:ext>
            </a:extLst>
          </p:cNvPr>
          <p:cNvSpPr txBox="1"/>
          <p:nvPr/>
        </p:nvSpPr>
        <p:spPr>
          <a:xfrm>
            <a:off x="2699015" y="4432699"/>
            <a:ext cx="317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指导老师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郭红星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0F4F2D-5E92-428D-8416-11ACD743DDA0}"/>
              </a:ext>
            </a:extLst>
          </p:cNvPr>
          <p:cNvSpPr/>
          <p:nvPr/>
        </p:nvSpPr>
        <p:spPr>
          <a:xfrm>
            <a:off x="11759796" y="-1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50ED10-3C9E-4C6E-8450-F008BEDDCE2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36495A-EE01-4D85-B6D9-A50DFE07AEF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FFAD8-C28E-4742-9681-8428B28E7B35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当前工作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Current Work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A6193B-A0AA-4ED1-B838-A45D143967D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50BD12-2F8D-4F86-8515-A72EC92843E8}"/>
              </a:ext>
            </a:extLst>
          </p:cNvPr>
          <p:cNvSpPr txBox="1"/>
          <p:nvPr/>
        </p:nvSpPr>
        <p:spPr>
          <a:xfrm>
            <a:off x="1439538" y="144622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estIntraPredLumaQT</a:t>
            </a:r>
            <a:endParaRPr lang="en-US" altLang="zh-CN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D2A49A0-C1FC-439F-8E87-83F6B446DD1F}"/>
              </a:ext>
            </a:extLst>
          </p:cNvPr>
          <p:cNvSpPr txBox="1"/>
          <p:nvPr/>
        </p:nvSpPr>
        <p:spPr>
          <a:xfrm>
            <a:off x="4678954" y="144622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xGetHADs</a:t>
            </a:r>
            <a:endParaRPr lang="en-US" altLang="zh-CN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3337CC-F3D1-4A10-B0F6-E7F7A2928C30}"/>
              </a:ext>
            </a:extLst>
          </p:cNvPr>
          <p:cNvSpPr txBox="1"/>
          <p:nvPr/>
        </p:nvSpPr>
        <p:spPr>
          <a:xfrm>
            <a:off x="7907633" y="144622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xCalcHADs8x8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8A157DEE-EB0F-4B65-9DB4-5A7B34F76690}"/>
              </a:ext>
            </a:extLst>
          </p:cNvPr>
          <p:cNvSpPr/>
          <p:nvPr/>
        </p:nvSpPr>
        <p:spPr>
          <a:xfrm>
            <a:off x="958469" y="2116667"/>
            <a:ext cx="198304" cy="4110293"/>
          </a:xfrm>
          <a:prstGeom prst="downArrow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1D51BA-4097-4E8B-9B93-5E097B946E36}"/>
              </a:ext>
            </a:extLst>
          </p:cNvPr>
          <p:cNvSpPr txBox="1"/>
          <p:nvPr/>
        </p:nvSpPr>
        <p:spPr>
          <a:xfrm>
            <a:off x="1156773" y="2493096"/>
            <a:ext cx="98213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</a:t>
            </a:r>
            <a:r>
              <a:rPr lang="en-US" altLang="zh-CN" dirty="0"/>
              <a:t> 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3A073F-2EAC-4EB5-9ADA-70FE9C6932B8}"/>
              </a:ext>
            </a:extLst>
          </p:cNvPr>
          <p:cNvSpPr txBox="1"/>
          <p:nvPr/>
        </p:nvSpPr>
        <p:spPr>
          <a:xfrm>
            <a:off x="1156773" y="3858268"/>
            <a:ext cx="98213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</a:t>
            </a:r>
            <a:r>
              <a:rPr lang="en-US" altLang="zh-CN" dirty="0"/>
              <a:t> </a:t>
            </a:r>
            <a:r>
              <a:rPr lang="en-US" altLang="zh-CN" sz="1400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906AB9-88FF-42A3-8C08-AFE84169A116}"/>
              </a:ext>
            </a:extLst>
          </p:cNvPr>
          <p:cNvSpPr txBox="1"/>
          <p:nvPr/>
        </p:nvSpPr>
        <p:spPr>
          <a:xfrm>
            <a:off x="1156773" y="5591149"/>
            <a:ext cx="11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Mode</a:t>
            </a:r>
            <a:r>
              <a:rPr lang="en-US" altLang="zh-CN" dirty="0"/>
              <a:t> </a:t>
            </a:r>
            <a:r>
              <a:rPr lang="en-US" altLang="zh-CN" sz="1400" dirty="0"/>
              <a:t>34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B6078F-0805-4609-BF72-6DA9DF5F6BDB}"/>
              </a:ext>
            </a:extLst>
          </p:cNvPr>
          <p:cNvCxnSpPr>
            <a:cxnSpLocks/>
          </p:cNvCxnSpPr>
          <p:nvPr/>
        </p:nvCxnSpPr>
        <p:spPr>
          <a:xfrm>
            <a:off x="2313954" y="2017643"/>
            <a:ext cx="1170752" cy="0"/>
          </a:xfrm>
          <a:prstGeom prst="straightConnector1">
            <a:avLst/>
          </a:prstGeom>
          <a:ln>
            <a:solidFill>
              <a:srgbClr val="6008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75CAD2D3-F030-4616-B777-E5558B665B04}"/>
              </a:ext>
            </a:extLst>
          </p:cNvPr>
          <p:cNvCxnSpPr>
            <a:cxnSpLocks/>
          </p:cNvCxnSpPr>
          <p:nvPr/>
        </p:nvCxnSpPr>
        <p:spPr>
          <a:xfrm>
            <a:off x="2234784" y="2126592"/>
            <a:ext cx="0" cy="1152000"/>
          </a:xfrm>
          <a:prstGeom prst="straightConnector1">
            <a:avLst/>
          </a:prstGeom>
          <a:ln>
            <a:solidFill>
              <a:srgbClr val="6008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D3EBED7-6D4B-4F67-B271-0A614F22425A}"/>
              </a:ext>
            </a:extLst>
          </p:cNvPr>
          <p:cNvSpPr txBox="1"/>
          <p:nvPr/>
        </p:nvSpPr>
        <p:spPr>
          <a:xfrm>
            <a:off x="2725620" y="1786795"/>
            <a:ext cx="393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64</a:t>
            </a:r>
            <a:endParaRPr lang="zh-CN" altLang="en-US" dirty="0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DF65181F-B7A9-477B-AA66-ABDFA18466F9}"/>
              </a:ext>
            </a:extLst>
          </p:cNvPr>
          <p:cNvSpPr txBox="1"/>
          <p:nvPr/>
        </p:nvSpPr>
        <p:spPr>
          <a:xfrm>
            <a:off x="1943631" y="2548703"/>
            <a:ext cx="393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64</a:t>
            </a:r>
            <a:endParaRPr lang="zh-CN" altLang="en-US" dirty="0"/>
          </a:p>
        </p:txBody>
      </p:sp>
      <p:cxnSp>
        <p:nvCxnSpPr>
          <p:cNvPr id="334" name="直接箭头连接符 333">
            <a:extLst>
              <a:ext uri="{FF2B5EF4-FFF2-40B4-BE49-F238E27FC236}">
                <a16:creationId xmlns:a16="http://schemas.microsoft.com/office/drawing/2014/main" id="{66A1B00A-62B0-4D8E-AC09-E65D7B392431}"/>
              </a:ext>
            </a:extLst>
          </p:cNvPr>
          <p:cNvCxnSpPr>
            <a:cxnSpLocks/>
          </p:cNvCxnSpPr>
          <p:nvPr/>
        </p:nvCxnSpPr>
        <p:spPr>
          <a:xfrm>
            <a:off x="5118568" y="2070985"/>
            <a:ext cx="0" cy="1152000"/>
          </a:xfrm>
          <a:prstGeom prst="straightConnector1">
            <a:avLst/>
          </a:prstGeom>
          <a:ln>
            <a:solidFill>
              <a:srgbClr val="6008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文本框 334">
            <a:extLst>
              <a:ext uri="{FF2B5EF4-FFF2-40B4-BE49-F238E27FC236}">
                <a16:creationId xmlns:a16="http://schemas.microsoft.com/office/drawing/2014/main" id="{D2EE45BE-FF32-4D35-BEBF-B5533EB88CD6}"/>
              </a:ext>
            </a:extLst>
          </p:cNvPr>
          <p:cNvSpPr txBox="1"/>
          <p:nvPr/>
        </p:nvSpPr>
        <p:spPr>
          <a:xfrm>
            <a:off x="4905491" y="2493096"/>
            <a:ext cx="28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8</a:t>
            </a:r>
            <a:endParaRPr lang="zh-CN" altLang="en-US" dirty="0"/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B62AFFD6-AE72-4F86-9974-A0AEBDDAC64D}"/>
              </a:ext>
            </a:extLst>
          </p:cNvPr>
          <p:cNvCxnSpPr>
            <a:cxnSpLocks/>
          </p:cNvCxnSpPr>
          <p:nvPr/>
        </p:nvCxnSpPr>
        <p:spPr>
          <a:xfrm>
            <a:off x="5186840" y="2000246"/>
            <a:ext cx="1170752" cy="0"/>
          </a:xfrm>
          <a:prstGeom prst="straightConnector1">
            <a:avLst/>
          </a:prstGeom>
          <a:ln>
            <a:solidFill>
              <a:srgbClr val="6008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文本框 336">
            <a:extLst>
              <a:ext uri="{FF2B5EF4-FFF2-40B4-BE49-F238E27FC236}">
                <a16:creationId xmlns:a16="http://schemas.microsoft.com/office/drawing/2014/main" id="{4145AD55-DE7C-491D-84E1-AEF066D2FE47}"/>
              </a:ext>
            </a:extLst>
          </p:cNvPr>
          <p:cNvSpPr txBox="1"/>
          <p:nvPr/>
        </p:nvSpPr>
        <p:spPr>
          <a:xfrm>
            <a:off x="5598506" y="1769398"/>
            <a:ext cx="393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8</a:t>
            </a:r>
            <a:endParaRPr lang="zh-CN" altLang="en-US" dirty="0"/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DAD46EC6-65CF-4A32-841E-5E07C1117377}"/>
              </a:ext>
            </a:extLst>
          </p:cNvPr>
          <p:cNvSpPr txBox="1"/>
          <p:nvPr/>
        </p:nvSpPr>
        <p:spPr>
          <a:xfrm>
            <a:off x="5525994" y="4711732"/>
            <a:ext cx="492443" cy="571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pic>
        <p:nvPicPr>
          <p:cNvPr id="346" name="图片 345">
            <a:extLst>
              <a:ext uri="{FF2B5EF4-FFF2-40B4-BE49-F238E27FC236}">
                <a16:creationId xmlns:a16="http://schemas.microsoft.com/office/drawing/2014/main" id="{ED0FD51E-22AF-4EEB-A9F8-AB7A2B549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840" y="2102721"/>
            <a:ext cx="1225898" cy="1175861"/>
          </a:xfrm>
          <a:prstGeom prst="rect">
            <a:avLst/>
          </a:prstGeom>
        </p:spPr>
      </p:pic>
      <p:sp>
        <p:nvSpPr>
          <p:cNvPr id="347" name="左中括号 346">
            <a:extLst>
              <a:ext uri="{FF2B5EF4-FFF2-40B4-BE49-F238E27FC236}">
                <a16:creationId xmlns:a16="http://schemas.microsoft.com/office/drawing/2014/main" id="{6501B063-B3E9-4622-B31A-DD226E807FC1}"/>
              </a:ext>
            </a:extLst>
          </p:cNvPr>
          <p:cNvSpPr/>
          <p:nvPr/>
        </p:nvSpPr>
        <p:spPr>
          <a:xfrm>
            <a:off x="5204101" y="2119891"/>
            <a:ext cx="58836" cy="1120264"/>
          </a:xfrm>
          <a:prstGeom prst="lef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右中括号 348">
            <a:extLst>
              <a:ext uri="{FF2B5EF4-FFF2-40B4-BE49-F238E27FC236}">
                <a16:creationId xmlns:a16="http://schemas.microsoft.com/office/drawing/2014/main" id="{1A4A782A-4EE7-401D-8793-A6ED13DAC80E}"/>
              </a:ext>
            </a:extLst>
          </p:cNvPr>
          <p:cNvSpPr/>
          <p:nvPr/>
        </p:nvSpPr>
        <p:spPr>
          <a:xfrm>
            <a:off x="6301374" y="2102721"/>
            <a:ext cx="45719" cy="1120264"/>
          </a:xfrm>
          <a:prstGeom prst="righ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左中括号 349">
            <a:extLst>
              <a:ext uri="{FF2B5EF4-FFF2-40B4-BE49-F238E27FC236}">
                <a16:creationId xmlns:a16="http://schemas.microsoft.com/office/drawing/2014/main" id="{1C2072BA-FDFD-4B7C-AEB3-9ABFFDAF1827}"/>
              </a:ext>
            </a:extLst>
          </p:cNvPr>
          <p:cNvSpPr/>
          <p:nvPr/>
        </p:nvSpPr>
        <p:spPr>
          <a:xfrm>
            <a:off x="5205220" y="3429000"/>
            <a:ext cx="58836" cy="1120264"/>
          </a:xfrm>
          <a:prstGeom prst="lef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右中括号 350">
            <a:extLst>
              <a:ext uri="{FF2B5EF4-FFF2-40B4-BE49-F238E27FC236}">
                <a16:creationId xmlns:a16="http://schemas.microsoft.com/office/drawing/2014/main" id="{CC4BAFD1-DC5C-414A-B2DC-DB2AF55C4466}"/>
              </a:ext>
            </a:extLst>
          </p:cNvPr>
          <p:cNvSpPr/>
          <p:nvPr/>
        </p:nvSpPr>
        <p:spPr>
          <a:xfrm>
            <a:off x="6301374" y="3429000"/>
            <a:ext cx="45719" cy="1120264"/>
          </a:xfrm>
          <a:prstGeom prst="righ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左中括号 351">
            <a:extLst>
              <a:ext uri="{FF2B5EF4-FFF2-40B4-BE49-F238E27FC236}">
                <a16:creationId xmlns:a16="http://schemas.microsoft.com/office/drawing/2014/main" id="{F4F7DC3F-E96F-4FAB-B258-2444F314942C}"/>
              </a:ext>
            </a:extLst>
          </p:cNvPr>
          <p:cNvSpPr/>
          <p:nvPr/>
        </p:nvSpPr>
        <p:spPr>
          <a:xfrm>
            <a:off x="5230025" y="5283310"/>
            <a:ext cx="58836" cy="1120264"/>
          </a:xfrm>
          <a:prstGeom prst="lef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右中括号 352">
            <a:extLst>
              <a:ext uri="{FF2B5EF4-FFF2-40B4-BE49-F238E27FC236}">
                <a16:creationId xmlns:a16="http://schemas.microsoft.com/office/drawing/2014/main" id="{6C7275A1-51E8-4573-9CE0-A4C7E222F2AA}"/>
              </a:ext>
            </a:extLst>
          </p:cNvPr>
          <p:cNvSpPr/>
          <p:nvPr/>
        </p:nvSpPr>
        <p:spPr>
          <a:xfrm>
            <a:off x="6301374" y="5283310"/>
            <a:ext cx="45719" cy="1120264"/>
          </a:xfrm>
          <a:prstGeom prst="rightBracket">
            <a:avLst/>
          </a:prstGeom>
          <a:ln>
            <a:solidFill>
              <a:srgbClr val="60080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4" name="图片 353">
            <a:extLst>
              <a:ext uri="{FF2B5EF4-FFF2-40B4-BE49-F238E27FC236}">
                <a16:creationId xmlns:a16="http://schemas.microsoft.com/office/drawing/2014/main" id="{A1C24B52-6B64-4743-8E88-21C3C421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64" y="3429000"/>
            <a:ext cx="1225898" cy="1175861"/>
          </a:xfrm>
          <a:prstGeom prst="rect">
            <a:avLst/>
          </a:prstGeom>
        </p:spPr>
      </p:pic>
      <p:pic>
        <p:nvPicPr>
          <p:cNvPr id="355" name="图片 354">
            <a:extLst>
              <a:ext uri="{FF2B5EF4-FFF2-40B4-BE49-F238E27FC236}">
                <a16:creationId xmlns:a16="http://schemas.microsoft.com/office/drawing/2014/main" id="{BEF7B309-EAD0-4AC2-815B-72B289AE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64" y="5255511"/>
            <a:ext cx="1225898" cy="1175861"/>
          </a:xfrm>
          <a:prstGeom prst="rect">
            <a:avLst/>
          </a:prstGeom>
        </p:spPr>
      </p:pic>
      <p:sp>
        <p:nvSpPr>
          <p:cNvPr id="356" name="文本框 355">
            <a:extLst>
              <a:ext uri="{FF2B5EF4-FFF2-40B4-BE49-F238E27FC236}">
                <a16:creationId xmlns:a16="http://schemas.microsoft.com/office/drawing/2014/main" id="{099AEE51-67FE-4D25-A954-99DC1451CE3C}"/>
              </a:ext>
            </a:extLst>
          </p:cNvPr>
          <p:cNvSpPr txBox="1"/>
          <p:nvPr/>
        </p:nvSpPr>
        <p:spPr>
          <a:xfrm>
            <a:off x="2613813" y="4707124"/>
            <a:ext cx="492443" cy="571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17D61C95-031A-49AB-9572-DC47D9E52032}"/>
              </a:ext>
            </a:extLst>
          </p:cNvPr>
          <p:cNvSpPr>
            <a:spLocks noChangeAspect="1"/>
          </p:cNvSpPr>
          <p:nvPr/>
        </p:nvSpPr>
        <p:spPr>
          <a:xfrm>
            <a:off x="3296090" y="2110129"/>
            <a:ext cx="146344" cy="144000"/>
          </a:xfrm>
          <a:prstGeom prst="rect">
            <a:avLst/>
          </a:prstGeom>
          <a:solidFill>
            <a:schemeClr val="bg1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1" name="直接连接符 360">
            <a:extLst>
              <a:ext uri="{FF2B5EF4-FFF2-40B4-BE49-F238E27FC236}">
                <a16:creationId xmlns:a16="http://schemas.microsoft.com/office/drawing/2014/main" id="{CA86FFC9-865F-47C8-AD0F-7F6EFA76C584}"/>
              </a:ext>
            </a:extLst>
          </p:cNvPr>
          <p:cNvCxnSpPr>
            <a:cxnSpLocks/>
          </p:cNvCxnSpPr>
          <p:nvPr/>
        </p:nvCxnSpPr>
        <p:spPr>
          <a:xfrm flipV="1">
            <a:off x="3459695" y="2000247"/>
            <a:ext cx="1560540" cy="1164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83F76A7-1414-4C4D-863A-55672D9096D3}"/>
              </a:ext>
            </a:extLst>
          </p:cNvPr>
          <p:cNvCxnSpPr>
            <a:cxnSpLocks/>
          </p:cNvCxnSpPr>
          <p:nvPr/>
        </p:nvCxnSpPr>
        <p:spPr>
          <a:xfrm>
            <a:off x="3439529" y="3240155"/>
            <a:ext cx="1679039" cy="3163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8" name="直接连接符 367">
            <a:extLst>
              <a:ext uri="{FF2B5EF4-FFF2-40B4-BE49-F238E27FC236}">
                <a16:creationId xmlns:a16="http://schemas.microsoft.com/office/drawing/2014/main" id="{20922FC8-3A22-49DC-84D8-11CD8DE974C5}"/>
              </a:ext>
            </a:extLst>
          </p:cNvPr>
          <p:cNvCxnSpPr>
            <a:cxnSpLocks/>
          </p:cNvCxnSpPr>
          <p:nvPr/>
        </p:nvCxnSpPr>
        <p:spPr>
          <a:xfrm flipV="1">
            <a:off x="6347093" y="2000247"/>
            <a:ext cx="1560540" cy="1164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9" name="直接连接符 368">
            <a:extLst>
              <a:ext uri="{FF2B5EF4-FFF2-40B4-BE49-F238E27FC236}">
                <a16:creationId xmlns:a16="http://schemas.microsoft.com/office/drawing/2014/main" id="{C8E3E8AD-EED9-49E2-B165-16BD9FDD3B89}"/>
              </a:ext>
            </a:extLst>
          </p:cNvPr>
          <p:cNvCxnSpPr>
            <a:cxnSpLocks/>
          </p:cNvCxnSpPr>
          <p:nvPr/>
        </p:nvCxnSpPr>
        <p:spPr>
          <a:xfrm>
            <a:off x="6347093" y="3203939"/>
            <a:ext cx="1679039" cy="31634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1" name="文本框 370">
            <a:extLst>
              <a:ext uri="{FF2B5EF4-FFF2-40B4-BE49-F238E27FC236}">
                <a16:creationId xmlns:a16="http://schemas.microsoft.com/office/drawing/2014/main" id="{290444C6-193A-40FE-8420-38E1DB0360BF}"/>
              </a:ext>
            </a:extLst>
          </p:cNvPr>
          <p:cNvSpPr txBox="1"/>
          <p:nvPr/>
        </p:nvSpPr>
        <p:spPr>
          <a:xfrm>
            <a:off x="5324961" y="22056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35EC00B1-B5E9-43FA-A25B-B089B76DE89B}"/>
              </a:ext>
            </a:extLst>
          </p:cNvPr>
          <p:cNvSpPr txBox="1"/>
          <p:nvPr/>
        </p:nvSpPr>
        <p:spPr>
          <a:xfrm>
            <a:off x="7270376" y="3164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73" name="图片 372">
            <a:extLst>
              <a:ext uri="{FF2B5EF4-FFF2-40B4-BE49-F238E27FC236}">
                <a16:creationId xmlns:a16="http://schemas.microsoft.com/office/drawing/2014/main" id="{2D203B2D-72D9-4245-9E93-D2D0D8A2D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0"/>
          <a:stretch/>
        </p:blipFill>
        <p:spPr>
          <a:xfrm>
            <a:off x="5257488" y="2209129"/>
            <a:ext cx="1008767" cy="937255"/>
          </a:xfrm>
          <a:prstGeom prst="rect">
            <a:avLst/>
          </a:prstGeom>
        </p:spPr>
      </p:pic>
      <p:pic>
        <p:nvPicPr>
          <p:cNvPr id="374" name="图片 373">
            <a:extLst>
              <a:ext uri="{FF2B5EF4-FFF2-40B4-BE49-F238E27FC236}">
                <a16:creationId xmlns:a16="http://schemas.microsoft.com/office/drawing/2014/main" id="{7AE5737D-E6B1-420F-8E08-E2D93E393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0"/>
          <a:stretch/>
        </p:blipFill>
        <p:spPr>
          <a:xfrm>
            <a:off x="5242142" y="3522837"/>
            <a:ext cx="1008767" cy="937255"/>
          </a:xfrm>
          <a:prstGeom prst="rect">
            <a:avLst/>
          </a:prstGeom>
        </p:spPr>
      </p:pic>
      <p:pic>
        <p:nvPicPr>
          <p:cNvPr id="375" name="图片 374">
            <a:extLst>
              <a:ext uri="{FF2B5EF4-FFF2-40B4-BE49-F238E27FC236}">
                <a16:creationId xmlns:a16="http://schemas.microsoft.com/office/drawing/2014/main" id="{CB1DD02F-AF95-4BD8-88D5-DD5010042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0"/>
          <a:stretch/>
        </p:blipFill>
        <p:spPr>
          <a:xfrm>
            <a:off x="5248127" y="5374967"/>
            <a:ext cx="1008767" cy="937255"/>
          </a:xfrm>
          <a:prstGeom prst="rect">
            <a:avLst/>
          </a:prstGeom>
        </p:spPr>
      </p:pic>
      <p:sp>
        <p:nvSpPr>
          <p:cNvPr id="378" name="矩形: 圆角 377">
            <a:extLst>
              <a:ext uri="{FF2B5EF4-FFF2-40B4-BE49-F238E27FC236}">
                <a16:creationId xmlns:a16="http://schemas.microsoft.com/office/drawing/2014/main" id="{9CDC19EE-BE33-41BA-B2CD-1F2522E3F847}"/>
              </a:ext>
            </a:extLst>
          </p:cNvPr>
          <p:cNvSpPr/>
          <p:nvPr/>
        </p:nvSpPr>
        <p:spPr>
          <a:xfrm>
            <a:off x="7901280" y="2107351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文本框 378">
            <a:extLst>
              <a:ext uri="{FF2B5EF4-FFF2-40B4-BE49-F238E27FC236}">
                <a16:creationId xmlns:a16="http://schemas.microsoft.com/office/drawing/2014/main" id="{F3E06E4B-065B-4D62-9D3F-D2E72165D883}"/>
              </a:ext>
            </a:extLst>
          </p:cNvPr>
          <p:cNvSpPr txBox="1"/>
          <p:nvPr/>
        </p:nvSpPr>
        <p:spPr>
          <a:xfrm>
            <a:off x="7901279" y="2223251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计算残差</a:t>
            </a:r>
            <a:endParaRPr lang="en-US" altLang="zh-CN" dirty="0"/>
          </a:p>
        </p:txBody>
      </p:sp>
      <p:sp>
        <p:nvSpPr>
          <p:cNvPr id="381" name="矩形: 圆角 380">
            <a:extLst>
              <a:ext uri="{FF2B5EF4-FFF2-40B4-BE49-F238E27FC236}">
                <a16:creationId xmlns:a16="http://schemas.microsoft.com/office/drawing/2014/main" id="{C9B4ADF4-C205-4A49-BB52-D6FF2A328337}"/>
              </a:ext>
            </a:extLst>
          </p:cNvPr>
          <p:cNvSpPr/>
          <p:nvPr/>
        </p:nvSpPr>
        <p:spPr>
          <a:xfrm>
            <a:off x="7901279" y="3532448"/>
            <a:ext cx="2209800" cy="1061274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框 381">
            <a:extLst>
              <a:ext uri="{FF2B5EF4-FFF2-40B4-BE49-F238E27FC236}">
                <a16:creationId xmlns:a16="http://schemas.microsoft.com/office/drawing/2014/main" id="{41D72F75-9809-4A0C-B22B-71BDBDF1F4BB}"/>
              </a:ext>
            </a:extLst>
          </p:cNvPr>
          <p:cNvSpPr txBox="1"/>
          <p:nvPr/>
        </p:nvSpPr>
        <p:spPr>
          <a:xfrm>
            <a:off x="7901277" y="3648348"/>
            <a:ext cx="220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Hadamard</a:t>
            </a:r>
            <a:r>
              <a:rPr lang="zh-CN" altLang="en-US" dirty="0"/>
              <a:t>变换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383" name="矩形: 圆角 382">
            <a:extLst>
              <a:ext uri="{FF2B5EF4-FFF2-40B4-BE49-F238E27FC236}">
                <a16:creationId xmlns:a16="http://schemas.microsoft.com/office/drawing/2014/main" id="{5BFF4599-D3EF-4D0E-BFCC-E66FFBCB29E2}"/>
              </a:ext>
            </a:extLst>
          </p:cNvPr>
          <p:cNvSpPr/>
          <p:nvPr/>
        </p:nvSpPr>
        <p:spPr>
          <a:xfrm>
            <a:off x="7901283" y="5370750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文本框 383">
            <a:extLst>
              <a:ext uri="{FF2B5EF4-FFF2-40B4-BE49-F238E27FC236}">
                <a16:creationId xmlns:a16="http://schemas.microsoft.com/office/drawing/2014/main" id="{5D4CAB17-4452-4445-A4F7-E0177356AFA2}"/>
              </a:ext>
            </a:extLst>
          </p:cNvPr>
          <p:cNvSpPr txBox="1"/>
          <p:nvPr/>
        </p:nvSpPr>
        <p:spPr>
          <a:xfrm>
            <a:off x="7901282" y="5486650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SAD</a:t>
            </a:r>
          </a:p>
        </p:txBody>
      </p:sp>
      <p:pic>
        <p:nvPicPr>
          <p:cNvPr id="385" name="图片 384">
            <a:extLst>
              <a:ext uri="{FF2B5EF4-FFF2-40B4-BE49-F238E27FC236}">
                <a16:creationId xmlns:a16="http://schemas.microsoft.com/office/drawing/2014/main" id="{BDCF8173-D137-454B-AE09-B34FB0DC3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983" y="4144752"/>
            <a:ext cx="1890499" cy="315083"/>
          </a:xfrm>
          <a:prstGeom prst="rect">
            <a:avLst/>
          </a:prstGeom>
        </p:spPr>
      </p:pic>
      <p:cxnSp>
        <p:nvCxnSpPr>
          <p:cNvPr id="386" name="连接符: 肘形 385">
            <a:extLst>
              <a:ext uri="{FF2B5EF4-FFF2-40B4-BE49-F238E27FC236}">
                <a16:creationId xmlns:a16="http://schemas.microsoft.com/office/drawing/2014/main" id="{12FA509B-5113-45EE-BB14-4B44B2312D85}"/>
              </a:ext>
            </a:extLst>
          </p:cNvPr>
          <p:cNvCxnSpPr>
            <a:cxnSpLocks/>
            <a:stCxn id="378" idx="2"/>
            <a:endCxn id="381" idx="0"/>
          </p:cNvCxnSpPr>
          <p:nvPr/>
        </p:nvCxnSpPr>
        <p:spPr>
          <a:xfrm rot="5400000">
            <a:off x="8619598" y="3145865"/>
            <a:ext cx="773164" cy="2"/>
          </a:xfrm>
          <a:prstGeom prst="bentConnector3">
            <a:avLst>
              <a:gd name="adj1" fmla="val 50000"/>
            </a:avLst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9" name="连接符: 肘形 388">
            <a:extLst>
              <a:ext uri="{FF2B5EF4-FFF2-40B4-BE49-F238E27FC236}">
                <a16:creationId xmlns:a16="http://schemas.microsoft.com/office/drawing/2014/main" id="{CC4B33A4-857A-4F80-A23C-9A6796895154}"/>
              </a:ext>
            </a:extLst>
          </p:cNvPr>
          <p:cNvCxnSpPr>
            <a:cxnSpLocks/>
            <a:stCxn id="381" idx="2"/>
            <a:endCxn id="383" idx="0"/>
          </p:cNvCxnSpPr>
          <p:nvPr/>
        </p:nvCxnSpPr>
        <p:spPr>
          <a:xfrm rot="16200000" flipH="1">
            <a:off x="8617667" y="4982233"/>
            <a:ext cx="777028" cy="5"/>
          </a:xfrm>
          <a:prstGeom prst="bentConnector3">
            <a:avLst>
              <a:gd name="adj1" fmla="val 50000"/>
            </a:avLst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7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0808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19805 0.0641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319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3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4" grpId="0"/>
      <p:bldP spid="36" grpId="0"/>
      <p:bldP spid="19" grpId="0"/>
      <p:bldP spid="269" grpId="0"/>
      <p:bldP spid="335" grpId="0"/>
      <p:bldP spid="337" grpId="0"/>
      <p:bldP spid="344" grpId="0"/>
      <p:bldP spid="347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6" grpId="0"/>
      <p:bldP spid="357" grpId="0" animBg="1"/>
      <p:bldP spid="357" grpId="1" animBg="1"/>
      <p:bldP spid="357" grpId="2" animBg="1"/>
      <p:bldP spid="357" grpId="3" animBg="1"/>
      <p:bldP spid="378" grpId="0" animBg="1"/>
      <p:bldP spid="379" grpId="0"/>
      <p:bldP spid="381" grpId="0" animBg="1"/>
      <p:bldP spid="382" grpId="0"/>
      <p:bldP spid="383" grpId="0" animBg="1"/>
      <p:bldP spid="3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50ED10-3C9E-4C6E-8450-F008BEDDCE2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36495A-EE01-4D85-B6D9-A50DFE07AEF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FFAD8-C28E-4742-9681-8428B28E7B35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当前工作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Current Work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A6193B-A0AA-4ED1-B838-A45D143967D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71243F-7C65-41A3-9EC9-890864715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72" y="1543889"/>
            <a:ext cx="5507456" cy="47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50ED10-3C9E-4C6E-8450-F008BEDDCE2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36495A-EE01-4D85-B6D9-A50DFE07AEF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FFAD8-C28E-4742-9681-8428B28E7B35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当前工作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Current Work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A6193B-A0AA-4ED1-B838-A45D143967D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77FE0FE7-22AE-4697-9069-8FDB8DB05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451655"/>
              </p:ext>
            </p:extLst>
          </p:nvPr>
        </p:nvGraphicFramePr>
        <p:xfrm>
          <a:off x="2464593" y="2148028"/>
          <a:ext cx="7262813" cy="293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E8E49C9-7E3B-4AE0-A889-6C6D396E80A4}"/>
              </a:ext>
            </a:extLst>
          </p:cNvPr>
          <p:cNvSpPr txBox="1"/>
          <p:nvPr/>
        </p:nvSpPr>
        <p:spPr>
          <a:xfrm>
            <a:off x="4589928" y="5325035"/>
            <a:ext cx="301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GPU-SAD</a:t>
            </a:r>
            <a:r>
              <a:rPr lang="zh-CN" altLang="en-US" dirty="0"/>
              <a:t>平均加速比：</a:t>
            </a:r>
            <a:r>
              <a:rPr lang="en-US" altLang="zh-CN" dirty="0"/>
              <a:t>1.89</a:t>
            </a:r>
          </a:p>
          <a:p>
            <a:r>
              <a:rPr lang="en-US" altLang="zh-CN" dirty="0"/>
              <a:t>GPU-35</a:t>
            </a:r>
            <a:r>
              <a:rPr lang="zh-CN" altLang="en-US" dirty="0"/>
              <a:t>平均加速比：</a:t>
            </a:r>
            <a:r>
              <a:rPr lang="en-US" altLang="zh-CN" dirty="0"/>
              <a:t>7.16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1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Chart bld="categoryEl"/>
        </p:bldSub>
      </p:bldGraphic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后续工作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Further 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4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13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95033CA-403C-4C60-AB91-7599AECA3EEA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336A75-BF35-4655-A855-3916A6E457E8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6D551-AA5E-4340-9658-FF63BED2844E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340592-6ECB-4654-A6A5-F2D3D2B1942E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后续工作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Work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516022-B1E9-4A66-83A1-60BA9F04D7D6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E88161-FAAE-44BD-BFA6-7B1B9A69DF2C}"/>
              </a:ext>
            </a:extLst>
          </p:cNvPr>
          <p:cNvSpPr/>
          <p:nvPr/>
        </p:nvSpPr>
        <p:spPr>
          <a:xfrm>
            <a:off x="4295137" y="2981113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6BB3CB-AE9C-4CF3-B592-2AE4DCBA6F59}"/>
              </a:ext>
            </a:extLst>
          </p:cNvPr>
          <p:cNvSpPr txBox="1"/>
          <p:nvPr/>
        </p:nvSpPr>
        <p:spPr>
          <a:xfrm>
            <a:off x="4295136" y="309701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estIntraPredLumaQT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2590ED9-080B-41C8-A999-C1252DF49710}"/>
              </a:ext>
            </a:extLst>
          </p:cNvPr>
          <p:cNvSpPr/>
          <p:nvPr/>
        </p:nvSpPr>
        <p:spPr>
          <a:xfrm>
            <a:off x="1683570" y="1657166"/>
            <a:ext cx="1104900" cy="484247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13496-89FB-4379-9F27-4E9A81534BA5}"/>
              </a:ext>
            </a:extLst>
          </p:cNvPr>
          <p:cNvSpPr txBox="1"/>
          <p:nvPr/>
        </p:nvSpPr>
        <p:spPr>
          <a:xfrm>
            <a:off x="1683570" y="171413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main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415C4EA-CB41-4116-8D9F-4AE95DB9A9C1}"/>
              </a:ext>
            </a:extLst>
          </p:cNvPr>
          <p:cNvSpPr/>
          <p:nvPr/>
        </p:nvSpPr>
        <p:spPr>
          <a:xfrm>
            <a:off x="2788471" y="2233317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90719-62C2-4596-8F8D-FCCBAD509D4B}"/>
              </a:ext>
            </a:extLst>
          </p:cNvPr>
          <p:cNvSpPr txBox="1"/>
          <p:nvPr/>
        </p:nvSpPr>
        <p:spPr>
          <a:xfrm>
            <a:off x="2788470" y="2349217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xCheckRDCostIntra</a:t>
            </a:r>
            <a:endParaRPr lang="en-US" altLang="zh-CN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8E233CBB-401C-40D3-BFBD-72CFBBDF6067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5414468" y="3618615"/>
            <a:ext cx="416466" cy="445327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BC15B22-B689-41A4-802B-BA4393E42C22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2316010" y="2061423"/>
            <a:ext cx="392470" cy="552450"/>
          </a:xfrm>
          <a:prstGeom prst="bentConnector2">
            <a:avLst/>
          </a:prstGeom>
          <a:ln>
            <a:solidFill>
              <a:srgbClr val="600808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CA5478A-E915-421B-B890-4E3B3A7234C2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6989683" y="4361463"/>
            <a:ext cx="416466" cy="495298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A9603199-D420-4819-9FD1-39A7DE922FCF}"/>
              </a:ext>
            </a:extLst>
          </p:cNvPr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3896040" y="2882582"/>
            <a:ext cx="396429" cy="401764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A98FCEC-4AF9-48E4-BF2D-6B020867DE03}"/>
              </a:ext>
            </a:extLst>
          </p:cNvPr>
          <p:cNvSpPr/>
          <p:nvPr/>
        </p:nvSpPr>
        <p:spPr>
          <a:xfrm>
            <a:off x="5845366" y="3748946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A49393-C82C-4B81-873A-28737105C7BA}"/>
              </a:ext>
            </a:extLst>
          </p:cNvPr>
          <p:cNvSpPr txBox="1"/>
          <p:nvPr/>
        </p:nvSpPr>
        <p:spPr>
          <a:xfrm>
            <a:off x="5845365" y="3864846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xGetHADs</a:t>
            </a:r>
            <a:endParaRPr lang="en-US" altLang="zh-CN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4A8A4AB-A38A-4962-80A8-CC3E8BD78666}"/>
              </a:ext>
            </a:extLst>
          </p:cNvPr>
          <p:cNvSpPr/>
          <p:nvPr/>
        </p:nvSpPr>
        <p:spPr>
          <a:xfrm>
            <a:off x="7445566" y="4516779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4D2FE2-0B31-4F9F-AFDB-2DDF06DBC4C2}"/>
              </a:ext>
            </a:extLst>
          </p:cNvPr>
          <p:cNvSpPr txBox="1"/>
          <p:nvPr/>
        </p:nvSpPr>
        <p:spPr>
          <a:xfrm>
            <a:off x="7445565" y="4632679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xCalcHADs8x8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3FD51A-21F9-43E3-86E3-769A7BB2E3FF}"/>
              </a:ext>
            </a:extLst>
          </p:cNvPr>
          <p:cNvSpPr txBox="1"/>
          <p:nvPr/>
        </p:nvSpPr>
        <p:spPr>
          <a:xfrm>
            <a:off x="5162034" y="237734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帧内编码入口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77E358-6C14-4380-BF43-07AB961D8F8C}"/>
              </a:ext>
            </a:extLst>
          </p:cNvPr>
          <p:cNvSpPr txBox="1"/>
          <p:nvPr/>
        </p:nvSpPr>
        <p:spPr>
          <a:xfrm>
            <a:off x="6645465" y="312575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计算亮度分量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27B864E-7B7F-4968-A27A-ECDC38730635}"/>
              </a:ext>
            </a:extLst>
          </p:cNvPr>
          <p:cNvSpPr/>
          <p:nvPr/>
        </p:nvSpPr>
        <p:spPr>
          <a:xfrm>
            <a:off x="3007357" y="4244906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3237FBA-5A85-49F0-BAAB-DBA5C84B737E}"/>
              </a:ext>
            </a:extLst>
          </p:cNvPr>
          <p:cNvSpPr txBox="1"/>
          <p:nvPr/>
        </p:nvSpPr>
        <p:spPr>
          <a:xfrm>
            <a:off x="3007356" y="4360806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transferNxN</a:t>
            </a:r>
            <a:endParaRPr lang="en-US" altLang="zh-CN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B524873-02E2-4C33-9ECF-2284CFA81496}"/>
              </a:ext>
            </a:extLst>
          </p:cNvPr>
          <p:cNvSpPr/>
          <p:nvPr/>
        </p:nvSpPr>
        <p:spPr>
          <a:xfrm>
            <a:off x="1683571" y="5012739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9D0569-3A80-48D0-8A86-EB7AB344FFE4}"/>
              </a:ext>
            </a:extLst>
          </p:cNvPr>
          <p:cNvSpPr txBox="1"/>
          <p:nvPr/>
        </p:nvSpPr>
        <p:spPr>
          <a:xfrm>
            <a:off x="1683570" y="5128639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xQuant</a:t>
            </a:r>
            <a:endParaRPr lang="en-US" altLang="zh-CN" dirty="0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68E7AF9C-9A16-4FA8-AFFA-22DEB8C69F6B}"/>
              </a:ext>
            </a:extLst>
          </p:cNvPr>
          <p:cNvCxnSpPr>
            <a:cxnSpLocks/>
            <a:stCxn id="34" idx="2"/>
            <a:endCxn id="37" idx="3"/>
          </p:cNvCxnSpPr>
          <p:nvPr/>
        </p:nvCxnSpPr>
        <p:spPr>
          <a:xfrm rot="5400000">
            <a:off x="3794582" y="4995629"/>
            <a:ext cx="416466" cy="218887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03C58865-F482-4C00-B9F6-25F4BE00CD21}"/>
              </a:ext>
            </a:extLst>
          </p:cNvPr>
          <p:cNvCxnSpPr>
            <a:cxnSpLocks/>
            <a:stCxn id="11" idx="2"/>
            <a:endCxn id="35" idx="3"/>
          </p:cNvCxnSpPr>
          <p:nvPr/>
        </p:nvCxnSpPr>
        <p:spPr>
          <a:xfrm rot="5400000">
            <a:off x="4852385" y="3997819"/>
            <a:ext cx="912426" cy="182881"/>
          </a:xfrm>
          <a:prstGeom prst="bentConnector2">
            <a:avLst/>
          </a:prstGeom>
          <a:ln>
            <a:solidFill>
              <a:srgbClr val="600808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343369C8-7608-4BED-AF61-CD2D6764DDB9}"/>
              </a:ext>
            </a:extLst>
          </p:cNvPr>
          <p:cNvSpPr txBox="1"/>
          <p:nvPr/>
        </p:nvSpPr>
        <p:spPr>
          <a:xfrm>
            <a:off x="2902769" y="1706273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主函数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7C76261-53E9-4299-B6C8-E5D6BFAA347E}"/>
              </a:ext>
            </a:extLst>
          </p:cNvPr>
          <p:cNvSpPr txBox="1"/>
          <p:nvPr/>
        </p:nvSpPr>
        <p:spPr>
          <a:xfrm>
            <a:off x="8171934" y="386474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HAD</a:t>
            </a:r>
            <a:r>
              <a:rPr lang="zh-CN" altLang="en-US" dirty="0"/>
              <a:t>入口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A4F2137-DA0A-4B61-B933-936071A926F2}"/>
              </a:ext>
            </a:extLst>
          </p:cNvPr>
          <p:cNvSpPr txBox="1"/>
          <p:nvPr/>
        </p:nvSpPr>
        <p:spPr>
          <a:xfrm>
            <a:off x="9655366" y="4400878"/>
            <a:ext cx="204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8×8</a:t>
            </a:r>
            <a:r>
              <a:rPr lang="zh-CN" altLang="en-US" dirty="0"/>
              <a:t>矩阵经过</a:t>
            </a:r>
            <a:r>
              <a:rPr lang="en-US" altLang="zh-CN" dirty="0"/>
              <a:t>Hadamard</a:t>
            </a:r>
            <a:r>
              <a:rPr lang="zh-CN" altLang="en-US" dirty="0"/>
              <a:t>变换后的</a:t>
            </a:r>
            <a:r>
              <a:rPr lang="en-US" altLang="zh-CN" dirty="0"/>
              <a:t>SAD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9CBBDD9-926A-4897-A76E-77DF6F91D35D}"/>
              </a:ext>
            </a:extLst>
          </p:cNvPr>
          <p:cNvSpPr txBox="1"/>
          <p:nvPr/>
        </p:nvSpPr>
        <p:spPr>
          <a:xfrm>
            <a:off x="1364169" y="43862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N×N</a:t>
            </a:r>
            <a:r>
              <a:rPr lang="zh-CN" altLang="en-US" dirty="0"/>
              <a:t>变换函数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7B011B-CCA5-4EAE-9C8A-B772EF73BC61}"/>
              </a:ext>
            </a:extLst>
          </p:cNvPr>
          <p:cNvSpPr txBox="1"/>
          <p:nvPr/>
        </p:nvSpPr>
        <p:spPr>
          <a:xfrm>
            <a:off x="83369" y="51462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量化函数</a:t>
            </a:r>
          </a:p>
        </p:txBody>
      </p:sp>
      <p:graphicFrame>
        <p:nvGraphicFramePr>
          <p:cNvPr id="46" name="图表 45">
            <a:extLst>
              <a:ext uri="{FF2B5EF4-FFF2-40B4-BE49-F238E27FC236}">
                <a16:creationId xmlns:a16="http://schemas.microsoft.com/office/drawing/2014/main" id="{B560AC9F-F121-4A63-B9F6-F14F6ABE9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4672569"/>
              </p:ext>
            </p:extLst>
          </p:nvPr>
        </p:nvGraphicFramePr>
        <p:xfrm>
          <a:off x="2723572" y="1837525"/>
          <a:ext cx="6712906" cy="4007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图表 46">
            <a:extLst>
              <a:ext uri="{FF2B5EF4-FFF2-40B4-BE49-F238E27FC236}">
                <a16:creationId xmlns:a16="http://schemas.microsoft.com/office/drawing/2014/main" id="{F79070E2-1EAC-4415-9A0F-3878B2209C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57087"/>
              </p:ext>
            </p:extLst>
          </p:nvPr>
        </p:nvGraphicFramePr>
        <p:xfrm>
          <a:off x="7064566" y="259550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8241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08333E-6 7.40741E-7 L -0.01055 -0.37477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1745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000"/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7 -1.48148E-6 L 0.37852 -0.1289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9" y="-645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000"/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013 0.3597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798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4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500"/>
                                        <p:tgtEl>
                                          <p:spTgt spid="4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22149 0.0032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16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22149 0.0032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16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22071 0.0032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16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22149 0.0032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1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22227 0.0032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16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13 0.35972 L -0.34375 0.3606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4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1054 -0.37477 L -0.25065 -0.375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6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37852 -0.12893 L 0.16706 -0.15301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73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15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000"/>
                                        <p:tgtEl>
                                          <p:spTgt spid="4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mph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15" presetClass="emph" presetSubtype="0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000"/>
                                        <p:tgtEl>
                                          <p:spTgt spid="4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uiExpand="1"/>
      <p:bldP spid="12" grpId="2"/>
      <p:bldP spid="14" grpId="1" animBg="1"/>
      <p:bldP spid="15" grpId="1"/>
      <p:bldP spid="17" grpId="1" animBg="1"/>
      <p:bldP spid="18" grpId="1"/>
      <p:bldP spid="28" grpId="1" animBg="1"/>
      <p:bldP spid="29" grpId="1" uiExpand="1"/>
      <p:bldP spid="29" grpId="2"/>
      <p:bldP spid="29" grpId="3"/>
      <p:bldP spid="29" grpId="4"/>
      <p:bldP spid="30" grpId="1" animBg="1"/>
      <p:bldP spid="31" grpId="0"/>
      <p:bldP spid="32" grpId="1"/>
      <p:bldP spid="33" grpId="1"/>
      <p:bldP spid="34" grpId="0" animBg="1"/>
      <p:bldP spid="35" grpId="1" uiExpand="1"/>
      <p:bldP spid="35" grpId="2"/>
      <p:bldP spid="35" grpId="3"/>
      <p:bldP spid="35" grpId="4"/>
      <p:bldP spid="36" grpId="0" animBg="1"/>
      <p:bldP spid="37" grpId="0"/>
      <p:bldP spid="40" grpId="1"/>
      <p:bldP spid="41" grpId="1"/>
      <p:bldP spid="42" grpId="1"/>
      <p:bldP spid="43" grpId="1"/>
      <p:bldP spid="45" grpId="1"/>
      <p:bldGraphic spid="46" grpId="0" uiExpand="1">
        <p:bldSub>
          <a:bldChart bld="category"/>
        </p:bldSub>
      </p:bldGraphic>
      <p:bldGraphic spid="46" grpId="1" uiExpand="1">
        <p:bldSub>
          <a:bldChart bld="category"/>
        </p:bldSub>
      </p:bldGraphic>
      <p:bldGraphic spid="47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682405-69EA-4A91-8175-8798988A051D}"/>
              </a:ext>
            </a:extLst>
          </p:cNvPr>
          <p:cNvCxnSpPr/>
          <p:nvPr/>
        </p:nvCxnSpPr>
        <p:spPr>
          <a:xfrm>
            <a:off x="1597446" y="2644048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9CBFFC-DD7E-4DCB-90FA-BD0685BBFAC2}"/>
              </a:ext>
            </a:extLst>
          </p:cNvPr>
          <p:cNvSpPr txBox="1"/>
          <p:nvPr/>
        </p:nvSpPr>
        <p:spPr>
          <a:xfrm>
            <a:off x="1597446" y="2761419"/>
            <a:ext cx="16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目录</a:t>
            </a:r>
            <a:r>
              <a:rPr lang="en-US" altLang="zh-CN" sz="4800" dirty="0">
                <a:solidFill>
                  <a:schemeClr val="bg1"/>
                </a:solidFill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575413" y="3986271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D2B6A58-2513-47AD-A432-733CDADD81D7}"/>
              </a:ext>
            </a:extLst>
          </p:cNvPr>
          <p:cNvSpPr/>
          <p:nvPr/>
        </p:nvSpPr>
        <p:spPr>
          <a:xfrm>
            <a:off x="-36723" y="0"/>
            <a:ext cx="12228723" cy="8052474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C37F5-B14A-4C73-9C17-2CF97D43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5" y="819742"/>
            <a:ext cx="9556497" cy="537268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B91EADC-636D-486A-BF75-185394A136D6}"/>
              </a:ext>
            </a:extLst>
          </p:cNvPr>
          <p:cNvSpPr/>
          <p:nvPr/>
        </p:nvSpPr>
        <p:spPr>
          <a:xfrm>
            <a:off x="506598" y="448251"/>
            <a:ext cx="11171460" cy="611566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92A2CB-1980-41DB-99D0-AD4E3A74840F}"/>
              </a:ext>
            </a:extLst>
          </p:cNvPr>
          <p:cNvSpPr txBox="1"/>
          <p:nvPr/>
        </p:nvSpPr>
        <p:spPr>
          <a:xfrm>
            <a:off x="885500" y="2521616"/>
            <a:ext cx="100048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600808"/>
                </a:solidFill>
              </a:rPr>
              <a:t>   谢谢！</a:t>
            </a:r>
            <a:endParaRPr lang="en-US" altLang="zh-CN" sz="6600" dirty="0">
              <a:solidFill>
                <a:srgbClr val="600808"/>
              </a:solidFill>
            </a:endParaRPr>
          </a:p>
          <a:p>
            <a:pPr algn="ctr"/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 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70D4D2-710C-440A-9BF8-0418B34B476B}"/>
              </a:ext>
            </a:extLst>
          </p:cNvPr>
          <p:cNvSpPr/>
          <p:nvPr/>
        </p:nvSpPr>
        <p:spPr>
          <a:xfrm>
            <a:off x="-1" y="0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63F997-1AE8-4B88-80EC-03F12E265AA8}"/>
              </a:ext>
            </a:extLst>
          </p:cNvPr>
          <p:cNvSpPr/>
          <p:nvPr/>
        </p:nvSpPr>
        <p:spPr>
          <a:xfrm>
            <a:off x="11739302" y="-29664"/>
            <a:ext cx="446835" cy="6887664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1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CF44C6C8-73FB-4D2D-8EFF-C9FE8A8EADB6}"/>
              </a:ext>
            </a:extLst>
          </p:cNvPr>
          <p:cNvSpPr/>
          <p:nvPr/>
        </p:nvSpPr>
        <p:spPr>
          <a:xfrm>
            <a:off x="298565" y="445629"/>
            <a:ext cx="350336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46A8C-8DD2-442A-9A9A-FB854B623212}"/>
              </a:ext>
            </a:extLst>
          </p:cNvPr>
          <p:cNvSpPr/>
          <p:nvPr/>
        </p:nvSpPr>
        <p:spPr>
          <a:xfrm>
            <a:off x="0" y="0"/>
            <a:ext cx="3503364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682405-69EA-4A91-8175-8798988A051D}"/>
              </a:ext>
            </a:extLst>
          </p:cNvPr>
          <p:cNvCxnSpPr>
            <a:cxnSpLocks/>
          </p:cNvCxnSpPr>
          <p:nvPr/>
        </p:nvCxnSpPr>
        <p:spPr>
          <a:xfrm>
            <a:off x="882691" y="2852047"/>
            <a:ext cx="16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9CBFFC-DD7E-4DCB-90FA-BD0685BBFAC2}"/>
              </a:ext>
            </a:extLst>
          </p:cNvPr>
          <p:cNvSpPr txBox="1"/>
          <p:nvPr/>
        </p:nvSpPr>
        <p:spPr>
          <a:xfrm>
            <a:off x="947448" y="3000138"/>
            <a:ext cx="16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目录</a:t>
            </a:r>
            <a:r>
              <a:rPr lang="en-US" altLang="zh-CN" sz="4800" dirty="0">
                <a:solidFill>
                  <a:schemeClr val="bg1"/>
                </a:solidFill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>
            <a:cxnSpLocks/>
          </p:cNvCxnSpPr>
          <p:nvPr/>
        </p:nvCxnSpPr>
        <p:spPr>
          <a:xfrm>
            <a:off x="859718" y="4297222"/>
            <a:ext cx="1783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F8FDF18-1D38-4E22-BE59-5B9B765B9FCE}"/>
              </a:ext>
            </a:extLst>
          </p:cNvPr>
          <p:cNvSpPr txBox="1"/>
          <p:nvPr/>
        </p:nvSpPr>
        <p:spPr>
          <a:xfrm>
            <a:off x="5731052" y="1866980"/>
            <a:ext cx="2326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研究背景</a:t>
            </a:r>
            <a:r>
              <a:rPr lang="en-US" altLang="zh-CN" sz="3200" dirty="0"/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Background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CE89FA0F-689C-4671-A17E-A712C21F602C}"/>
              </a:ext>
            </a:extLst>
          </p:cNvPr>
          <p:cNvSpPr txBox="1"/>
          <p:nvPr/>
        </p:nvSpPr>
        <p:spPr>
          <a:xfrm>
            <a:off x="9268582" y="1816969"/>
            <a:ext cx="2153069" cy="861774"/>
          </a:xfrm>
          <a:custGeom>
            <a:avLst/>
            <a:gdLst>
              <a:gd name="connsiteX0" fmla="*/ 539253 w 607614"/>
              <a:gd name="connsiteY0" fmla="*/ 586292 h 606761"/>
              <a:gd name="connsiteX1" fmla="*/ 549871 w 607614"/>
              <a:gd name="connsiteY1" fmla="*/ 586292 h 606761"/>
              <a:gd name="connsiteX2" fmla="*/ 559731 w 607614"/>
              <a:gd name="connsiteY2" fmla="*/ 596906 h 606761"/>
              <a:gd name="connsiteX3" fmla="*/ 549871 w 607614"/>
              <a:gd name="connsiteY3" fmla="*/ 606761 h 606761"/>
              <a:gd name="connsiteX4" fmla="*/ 539253 w 607614"/>
              <a:gd name="connsiteY4" fmla="*/ 606761 h 606761"/>
              <a:gd name="connsiteX5" fmla="*/ 529393 w 607614"/>
              <a:gd name="connsiteY5" fmla="*/ 596906 h 606761"/>
              <a:gd name="connsiteX6" fmla="*/ 539253 w 607614"/>
              <a:gd name="connsiteY6" fmla="*/ 586292 h 606761"/>
              <a:gd name="connsiteX7" fmla="*/ 486069 w 607614"/>
              <a:gd name="connsiteY7" fmla="*/ 586292 h 606761"/>
              <a:gd name="connsiteX8" fmla="*/ 496719 w 607614"/>
              <a:gd name="connsiteY8" fmla="*/ 586292 h 606761"/>
              <a:gd name="connsiteX9" fmla="*/ 506609 w 607614"/>
              <a:gd name="connsiteY9" fmla="*/ 596906 h 606761"/>
              <a:gd name="connsiteX10" fmla="*/ 496719 w 607614"/>
              <a:gd name="connsiteY10" fmla="*/ 606761 h 606761"/>
              <a:gd name="connsiteX11" fmla="*/ 486069 w 607614"/>
              <a:gd name="connsiteY11" fmla="*/ 606761 h 606761"/>
              <a:gd name="connsiteX12" fmla="*/ 475418 w 607614"/>
              <a:gd name="connsiteY12" fmla="*/ 596906 h 606761"/>
              <a:gd name="connsiteX13" fmla="*/ 486069 w 607614"/>
              <a:gd name="connsiteY13" fmla="*/ 586292 h 606761"/>
              <a:gd name="connsiteX14" fmla="*/ 432947 w 607614"/>
              <a:gd name="connsiteY14" fmla="*/ 586292 h 606761"/>
              <a:gd name="connsiteX15" fmla="*/ 443597 w 607614"/>
              <a:gd name="connsiteY15" fmla="*/ 586292 h 606761"/>
              <a:gd name="connsiteX16" fmla="*/ 453487 w 607614"/>
              <a:gd name="connsiteY16" fmla="*/ 596906 h 606761"/>
              <a:gd name="connsiteX17" fmla="*/ 443597 w 607614"/>
              <a:gd name="connsiteY17" fmla="*/ 606761 h 606761"/>
              <a:gd name="connsiteX18" fmla="*/ 432947 w 607614"/>
              <a:gd name="connsiteY18" fmla="*/ 606761 h 606761"/>
              <a:gd name="connsiteX19" fmla="*/ 422296 w 607614"/>
              <a:gd name="connsiteY19" fmla="*/ 596906 h 606761"/>
              <a:gd name="connsiteX20" fmla="*/ 432947 w 607614"/>
              <a:gd name="connsiteY20" fmla="*/ 586292 h 606761"/>
              <a:gd name="connsiteX21" fmla="*/ 379783 w 607614"/>
              <a:gd name="connsiteY21" fmla="*/ 586292 h 606761"/>
              <a:gd name="connsiteX22" fmla="*/ 390392 w 607614"/>
              <a:gd name="connsiteY22" fmla="*/ 586292 h 606761"/>
              <a:gd name="connsiteX23" fmla="*/ 400243 w 607614"/>
              <a:gd name="connsiteY23" fmla="*/ 596906 h 606761"/>
              <a:gd name="connsiteX24" fmla="*/ 390392 w 607614"/>
              <a:gd name="connsiteY24" fmla="*/ 606761 h 606761"/>
              <a:gd name="connsiteX25" fmla="*/ 379783 w 607614"/>
              <a:gd name="connsiteY25" fmla="*/ 606761 h 606761"/>
              <a:gd name="connsiteX26" fmla="*/ 369174 w 607614"/>
              <a:gd name="connsiteY26" fmla="*/ 596906 h 606761"/>
              <a:gd name="connsiteX27" fmla="*/ 379783 w 607614"/>
              <a:gd name="connsiteY27" fmla="*/ 586292 h 606761"/>
              <a:gd name="connsiteX28" fmla="*/ 326581 w 607614"/>
              <a:gd name="connsiteY28" fmla="*/ 586292 h 606761"/>
              <a:gd name="connsiteX29" fmla="*/ 337231 w 607614"/>
              <a:gd name="connsiteY29" fmla="*/ 586292 h 606761"/>
              <a:gd name="connsiteX30" fmla="*/ 347121 w 607614"/>
              <a:gd name="connsiteY30" fmla="*/ 596906 h 606761"/>
              <a:gd name="connsiteX31" fmla="*/ 337231 w 607614"/>
              <a:gd name="connsiteY31" fmla="*/ 606761 h 606761"/>
              <a:gd name="connsiteX32" fmla="*/ 326581 w 607614"/>
              <a:gd name="connsiteY32" fmla="*/ 606761 h 606761"/>
              <a:gd name="connsiteX33" fmla="*/ 315930 w 607614"/>
              <a:gd name="connsiteY33" fmla="*/ 596906 h 606761"/>
              <a:gd name="connsiteX34" fmla="*/ 326581 w 607614"/>
              <a:gd name="connsiteY34" fmla="*/ 586292 h 606761"/>
              <a:gd name="connsiteX35" fmla="*/ 272698 w 607614"/>
              <a:gd name="connsiteY35" fmla="*/ 586292 h 606761"/>
              <a:gd name="connsiteX36" fmla="*/ 284109 w 607614"/>
              <a:gd name="connsiteY36" fmla="*/ 586292 h 606761"/>
              <a:gd name="connsiteX37" fmla="*/ 293999 w 607614"/>
              <a:gd name="connsiteY37" fmla="*/ 596906 h 606761"/>
              <a:gd name="connsiteX38" fmla="*/ 284109 w 607614"/>
              <a:gd name="connsiteY38" fmla="*/ 606761 h 606761"/>
              <a:gd name="connsiteX39" fmla="*/ 272698 w 607614"/>
              <a:gd name="connsiteY39" fmla="*/ 606761 h 606761"/>
              <a:gd name="connsiteX40" fmla="*/ 262808 w 607614"/>
              <a:gd name="connsiteY40" fmla="*/ 596906 h 606761"/>
              <a:gd name="connsiteX41" fmla="*/ 272698 w 607614"/>
              <a:gd name="connsiteY41" fmla="*/ 586292 h 606761"/>
              <a:gd name="connsiteX42" fmla="*/ 219537 w 607614"/>
              <a:gd name="connsiteY42" fmla="*/ 586292 h 606761"/>
              <a:gd name="connsiteX43" fmla="*/ 230146 w 607614"/>
              <a:gd name="connsiteY43" fmla="*/ 586292 h 606761"/>
              <a:gd name="connsiteX44" fmla="*/ 240755 w 607614"/>
              <a:gd name="connsiteY44" fmla="*/ 596906 h 606761"/>
              <a:gd name="connsiteX45" fmla="*/ 230146 w 607614"/>
              <a:gd name="connsiteY45" fmla="*/ 606761 h 606761"/>
              <a:gd name="connsiteX46" fmla="*/ 219537 w 607614"/>
              <a:gd name="connsiteY46" fmla="*/ 606761 h 606761"/>
              <a:gd name="connsiteX47" fmla="*/ 209686 w 607614"/>
              <a:gd name="connsiteY47" fmla="*/ 596906 h 606761"/>
              <a:gd name="connsiteX48" fmla="*/ 219537 w 607614"/>
              <a:gd name="connsiteY48" fmla="*/ 586292 h 606761"/>
              <a:gd name="connsiteX49" fmla="*/ 597727 w 607614"/>
              <a:gd name="connsiteY49" fmla="*/ 581784 h 606761"/>
              <a:gd name="connsiteX50" fmla="*/ 607614 w 607614"/>
              <a:gd name="connsiteY50" fmla="*/ 591623 h 606761"/>
              <a:gd name="connsiteX51" fmla="*/ 607614 w 607614"/>
              <a:gd name="connsiteY51" fmla="*/ 606761 h 606761"/>
              <a:gd name="connsiteX52" fmla="*/ 592403 w 607614"/>
              <a:gd name="connsiteY52" fmla="*/ 606761 h 606761"/>
              <a:gd name="connsiteX53" fmla="*/ 582515 w 607614"/>
              <a:gd name="connsiteY53" fmla="*/ 596922 h 606761"/>
              <a:gd name="connsiteX54" fmla="*/ 588600 w 607614"/>
              <a:gd name="connsiteY54" fmla="*/ 587839 h 606761"/>
              <a:gd name="connsiteX55" fmla="*/ 597727 w 607614"/>
              <a:gd name="connsiteY55" fmla="*/ 581784 h 606761"/>
              <a:gd name="connsiteX56" fmla="*/ 172439 w 607614"/>
              <a:gd name="connsiteY56" fmla="*/ 581784 h 606761"/>
              <a:gd name="connsiteX57" fmla="*/ 181555 w 607614"/>
              <a:gd name="connsiteY57" fmla="*/ 587839 h 606761"/>
              <a:gd name="connsiteX58" fmla="*/ 187633 w 607614"/>
              <a:gd name="connsiteY58" fmla="*/ 596922 h 606761"/>
              <a:gd name="connsiteX59" fmla="*/ 176997 w 607614"/>
              <a:gd name="connsiteY59" fmla="*/ 606761 h 606761"/>
              <a:gd name="connsiteX60" fmla="*/ 161803 w 607614"/>
              <a:gd name="connsiteY60" fmla="*/ 606761 h 606761"/>
              <a:gd name="connsiteX61" fmla="*/ 161803 w 607614"/>
              <a:gd name="connsiteY61" fmla="*/ 591623 h 606761"/>
              <a:gd name="connsiteX62" fmla="*/ 172439 w 607614"/>
              <a:gd name="connsiteY62" fmla="*/ 581784 h 606761"/>
              <a:gd name="connsiteX63" fmla="*/ 597759 w 607614"/>
              <a:gd name="connsiteY63" fmla="*/ 528662 h 606761"/>
              <a:gd name="connsiteX64" fmla="*/ 607614 w 607614"/>
              <a:gd name="connsiteY64" fmla="*/ 538522 h 606761"/>
              <a:gd name="connsiteX65" fmla="*/ 607614 w 607614"/>
              <a:gd name="connsiteY65" fmla="*/ 549140 h 606761"/>
              <a:gd name="connsiteX66" fmla="*/ 597759 w 607614"/>
              <a:gd name="connsiteY66" fmla="*/ 559000 h 606761"/>
              <a:gd name="connsiteX67" fmla="*/ 587145 w 607614"/>
              <a:gd name="connsiteY67" fmla="*/ 549140 h 606761"/>
              <a:gd name="connsiteX68" fmla="*/ 587145 w 607614"/>
              <a:gd name="connsiteY68" fmla="*/ 538522 h 606761"/>
              <a:gd name="connsiteX69" fmla="*/ 597759 w 607614"/>
              <a:gd name="connsiteY69" fmla="*/ 528662 h 606761"/>
              <a:gd name="connsiteX70" fmla="*/ 172417 w 607614"/>
              <a:gd name="connsiteY70" fmla="*/ 527200 h 606761"/>
              <a:gd name="connsiteX71" fmla="*/ 182272 w 607614"/>
              <a:gd name="connsiteY71" fmla="*/ 537809 h 606761"/>
              <a:gd name="connsiteX72" fmla="*/ 182272 w 607614"/>
              <a:gd name="connsiteY72" fmla="*/ 548418 h 606761"/>
              <a:gd name="connsiteX73" fmla="*/ 172417 w 607614"/>
              <a:gd name="connsiteY73" fmla="*/ 558269 h 606761"/>
              <a:gd name="connsiteX74" fmla="*/ 161803 w 607614"/>
              <a:gd name="connsiteY74" fmla="*/ 548418 h 606761"/>
              <a:gd name="connsiteX75" fmla="*/ 161803 w 607614"/>
              <a:gd name="connsiteY75" fmla="*/ 537809 h 606761"/>
              <a:gd name="connsiteX76" fmla="*/ 172417 w 607614"/>
              <a:gd name="connsiteY76" fmla="*/ 527200 h 606761"/>
              <a:gd name="connsiteX77" fmla="*/ 597759 w 607614"/>
              <a:gd name="connsiteY77" fmla="*/ 474809 h 606761"/>
              <a:gd name="connsiteX78" fmla="*/ 607614 w 607614"/>
              <a:gd name="connsiteY78" fmla="*/ 485418 h 606761"/>
              <a:gd name="connsiteX79" fmla="*/ 607614 w 607614"/>
              <a:gd name="connsiteY79" fmla="*/ 496027 h 606761"/>
              <a:gd name="connsiteX80" fmla="*/ 597759 w 607614"/>
              <a:gd name="connsiteY80" fmla="*/ 505878 h 606761"/>
              <a:gd name="connsiteX81" fmla="*/ 587145 w 607614"/>
              <a:gd name="connsiteY81" fmla="*/ 496027 h 606761"/>
              <a:gd name="connsiteX82" fmla="*/ 587145 w 607614"/>
              <a:gd name="connsiteY82" fmla="*/ 485418 h 606761"/>
              <a:gd name="connsiteX83" fmla="*/ 597759 w 607614"/>
              <a:gd name="connsiteY83" fmla="*/ 474809 h 606761"/>
              <a:gd name="connsiteX84" fmla="*/ 172417 w 607614"/>
              <a:gd name="connsiteY84" fmla="*/ 473347 h 606761"/>
              <a:gd name="connsiteX85" fmla="*/ 182272 w 607614"/>
              <a:gd name="connsiteY85" fmla="*/ 483198 h 606761"/>
              <a:gd name="connsiteX86" fmla="*/ 182272 w 607614"/>
              <a:gd name="connsiteY86" fmla="*/ 493807 h 606761"/>
              <a:gd name="connsiteX87" fmla="*/ 172417 w 607614"/>
              <a:gd name="connsiteY87" fmla="*/ 504416 h 606761"/>
              <a:gd name="connsiteX88" fmla="*/ 161803 w 607614"/>
              <a:gd name="connsiteY88" fmla="*/ 493807 h 606761"/>
              <a:gd name="connsiteX89" fmla="*/ 161803 w 607614"/>
              <a:gd name="connsiteY89" fmla="*/ 483198 h 606761"/>
              <a:gd name="connsiteX90" fmla="*/ 172417 w 607614"/>
              <a:gd name="connsiteY90" fmla="*/ 473347 h 606761"/>
              <a:gd name="connsiteX91" fmla="*/ 597759 w 607614"/>
              <a:gd name="connsiteY91" fmla="*/ 421687 h 606761"/>
              <a:gd name="connsiteX92" fmla="*/ 607614 w 607614"/>
              <a:gd name="connsiteY92" fmla="*/ 432338 h 606761"/>
              <a:gd name="connsiteX93" fmla="*/ 607614 w 607614"/>
              <a:gd name="connsiteY93" fmla="*/ 442988 h 606761"/>
              <a:gd name="connsiteX94" fmla="*/ 597759 w 607614"/>
              <a:gd name="connsiteY94" fmla="*/ 452878 h 606761"/>
              <a:gd name="connsiteX95" fmla="*/ 587145 w 607614"/>
              <a:gd name="connsiteY95" fmla="*/ 442988 h 606761"/>
              <a:gd name="connsiteX96" fmla="*/ 587145 w 607614"/>
              <a:gd name="connsiteY96" fmla="*/ 432338 h 606761"/>
              <a:gd name="connsiteX97" fmla="*/ 597759 w 607614"/>
              <a:gd name="connsiteY97" fmla="*/ 421687 h 606761"/>
              <a:gd name="connsiteX98" fmla="*/ 597759 w 607614"/>
              <a:gd name="connsiteY98" fmla="*/ 368687 h 606761"/>
              <a:gd name="connsiteX99" fmla="*/ 607614 w 607614"/>
              <a:gd name="connsiteY99" fmla="*/ 379296 h 606761"/>
              <a:gd name="connsiteX100" fmla="*/ 607614 w 607614"/>
              <a:gd name="connsiteY100" fmla="*/ 389905 h 606761"/>
              <a:gd name="connsiteX101" fmla="*/ 597759 w 607614"/>
              <a:gd name="connsiteY101" fmla="*/ 399756 h 606761"/>
              <a:gd name="connsiteX102" fmla="*/ 587145 w 607614"/>
              <a:gd name="connsiteY102" fmla="*/ 389905 h 606761"/>
              <a:gd name="connsiteX103" fmla="*/ 587145 w 607614"/>
              <a:gd name="connsiteY103" fmla="*/ 379296 h 606761"/>
              <a:gd name="connsiteX104" fmla="*/ 597759 w 607614"/>
              <a:gd name="connsiteY104" fmla="*/ 368687 h 606761"/>
              <a:gd name="connsiteX105" fmla="*/ 597759 w 607614"/>
              <a:gd name="connsiteY105" fmla="*/ 315564 h 606761"/>
              <a:gd name="connsiteX106" fmla="*/ 607614 w 607614"/>
              <a:gd name="connsiteY106" fmla="*/ 326173 h 606761"/>
              <a:gd name="connsiteX107" fmla="*/ 607614 w 607614"/>
              <a:gd name="connsiteY107" fmla="*/ 336782 h 606761"/>
              <a:gd name="connsiteX108" fmla="*/ 597759 w 607614"/>
              <a:gd name="connsiteY108" fmla="*/ 346633 h 606761"/>
              <a:gd name="connsiteX109" fmla="*/ 587145 w 607614"/>
              <a:gd name="connsiteY109" fmla="*/ 336782 h 606761"/>
              <a:gd name="connsiteX110" fmla="*/ 587145 w 607614"/>
              <a:gd name="connsiteY110" fmla="*/ 326173 h 606761"/>
              <a:gd name="connsiteX111" fmla="*/ 597759 w 607614"/>
              <a:gd name="connsiteY111" fmla="*/ 315564 h 606761"/>
              <a:gd name="connsiteX112" fmla="*/ 597759 w 607614"/>
              <a:gd name="connsiteY112" fmla="*/ 262442 h 606761"/>
              <a:gd name="connsiteX113" fmla="*/ 607614 w 607614"/>
              <a:gd name="connsiteY113" fmla="*/ 272293 h 606761"/>
              <a:gd name="connsiteX114" fmla="*/ 607614 w 607614"/>
              <a:gd name="connsiteY114" fmla="*/ 283660 h 606761"/>
              <a:gd name="connsiteX115" fmla="*/ 597759 w 607614"/>
              <a:gd name="connsiteY115" fmla="*/ 293511 h 606761"/>
              <a:gd name="connsiteX116" fmla="*/ 587145 w 607614"/>
              <a:gd name="connsiteY116" fmla="*/ 283660 h 606761"/>
              <a:gd name="connsiteX117" fmla="*/ 587145 w 607614"/>
              <a:gd name="connsiteY117" fmla="*/ 272293 h 606761"/>
              <a:gd name="connsiteX118" fmla="*/ 597759 w 607614"/>
              <a:gd name="connsiteY118" fmla="*/ 262442 h 606761"/>
              <a:gd name="connsiteX119" fmla="*/ 597759 w 607614"/>
              <a:gd name="connsiteY119" fmla="*/ 209320 h 606761"/>
              <a:gd name="connsiteX120" fmla="*/ 607614 w 607614"/>
              <a:gd name="connsiteY120" fmla="*/ 219171 h 606761"/>
              <a:gd name="connsiteX121" fmla="*/ 607614 w 607614"/>
              <a:gd name="connsiteY121" fmla="*/ 229780 h 606761"/>
              <a:gd name="connsiteX122" fmla="*/ 597759 w 607614"/>
              <a:gd name="connsiteY122" fmla="*/ 240389 h 606761"/>
              <a:gd name="connsiteX123" fmla="*/ 587145 w 607614"/>
              <a:gd name="connsiteY123" fmla="*/ 229780 h 606761"/>
              <a:gd name="connsiteX124" fmla="*/ 587145 w 607614"/>
              <a:gd name="connsiteY124" fmla="*/ 219171 h 606761"/>
              <a:gd name="connsiteX125" fmla="*/ 597759 w 607614"/>
              <a:gd name="connsiteY125" fmla="*/ 209320 h 606761"/>
              <a:gd name="connsiteX126" fmla="*/ 592403 w 607614"/>
              <a:gd name="connsiteY126" fmla="*/ 161559 h 606761"/>
              <a:gd name="connsiteX127" fmla="*/ 607614 w 607614"/>
              <a:gd name="connsiteY127" fmla="*/ 161559 h 606761"/>
              <a:gd name="connsiteX128" fmla="*/ 607614 w 607614"/>
              <a:gd name="connsiteY128" fmla="*/ 176753 h 606761"/>
              <a:gd name="connsiteX129" fmla="*/ 597727 w 607614"/>
              <a:gd name="connsiteY129" fmla="*/ 187389 h 606761"/>
              <a:gd name="connsiteX130" fmla="*/ 588600 w 607614"/>
              <a:gd name="connsiteY130" fmla="*/ 181311 h 606761"/>
              <a:gd name="connsiteX131" fmla="*/ 582515 w 607614"/>
              <a:gd name="connsiteY131" fmla="*/ 172195 h 606761"/>
              <a:gd name="connsiteX132" fmla="*/ 592403 w 607614"/>
              <a:gd name="connsiteY132" fmla="*/ 161559 h 606761"/>
              <a:gd name="connsiteX133" fmla="*/ 483846 w 607614"/>
              <a:gd name="connsiteY133" fmla="*/ 161559 h 606761"/>
              <a:gd name="connsiteX134" fmla="*/ 494497 w 607614"/>
              <a:gd name="connsiteY134" fmla="*/ 161559 h 606761"/>
              <a:gd name="connsiteX135" fmla="*/ 505147 w 607614"/>
              <a:gd name="connsiteY135" fmla="*/ 172173 h 606761"/>
              <a:gd name="connsiteX136" fmla="*/ 494497 w 607614"/>
              <a:gd name="connsiteY136" fmla="*/ 182028 h 606761"/>
              <a:gd name="connsiteX137" fmla="*/ 483846 w 607614"/>
              <a:gd name="connsiteY137" fmla="*/ 182028 h 606761"/>
              <a:gd name="connsiteX138" fmla="*/ 473956 w 607614"/>
              <a:gd name="connsiteY138" fmla="*/ 172173 h 606761"/>
              <a:gd name="connsiteX139" fmla="*/ 483846 w 607614"/>
              <a:gd name="connsiteY139" fmla="*/ 161559 h 606761"/>
              <a:gd name="connsiteX140" fmla="*/ 538540 w 607614"/>
              <a:gd name="connsiteY140" fmla="*/ 161559 h 606761"/>
              <a:gd name="connsiteX141" fmla="*/ 549149 w 607614"/>
              <a:gd name="connsiteY141" fmla="*/ 161559 h 606761"/>
              <a:gd name="connsiteX142" fmla="*/ 559000 w 607614"/>
              <a:gd name="connsiteY142" fmla="*/ 172173 h 606761"/>
              <a:gd name="connsiteX143" fmla="*/ 549149 w 607614"/>
              <a:gd name="connsiteY143" fmla="*/ 182028 h 606761"/>
              <a:gd name="connsiteX144" fmla="*/ 538540 w 607614"/>
              <a:gd name="connsiteY144" fmla="*/ 182028 h 606761"/>
              <a:gd name="connsiteX145" fmla="*/ 527931 w 607614"/>
              <a:gd name="connsiteY145" fmla="*/ 172173 h 606761"/>
              <a:gd name="connsiteX146" fmla="*/ 538540 w 607614"/>
              <a:gd name="connsiteY146" fmla="*/ 161559 h 606761"/>
              <a:gd name="connsiteX147" fmla="*/ 0 w 607614"/>
              <a:gd name="connsiteY147" fmla="*/ 0 h 606761"/>
              <a:gd name="connsiteX148" fmla="*/ 445884 w 607614"/>
              <a:gd name="connsiteY148" fmla="*/ 0 h 606761"/>
              <a:gd name="connsiteX149" fmla="*/ 445884 w 607614"/>
              <a:gd name="connsiteY149" fmla="*/ 163093 h 606761"/>
              <a:gd name="connsiteX150" fmla="*/ 450441 w 607614"/>
              <a:gd name="connsiteY150" fmla="*/ 172196 h 606761"/>
              <a:gd name="connsiteX151" fmla="*/ 445884 w 607614"/>
              <a:gd name="connsiteY151" fmla="*/ 180540 h 606761"/>
              <a:gd name="connsiteX152" fmla="*/ 445884 w 607614"/>
              <a:gd name="connsiteY152" fmla="*/ 182057 h 606761"/>
              <a:gd name="connsiteX153" fmla="*/ 440566 w 607614"/>
              <a:gd name="connsiteY153" fmla="*/ 182057 h 606761"/>
              <a:gd name="connsiteX154" fmla="*/ 435249 w 607614"/>
              <a:gd name="connsiteY154" fmla="*/ 182057 h 606761"/>
              <a:gd name="connsiteX155" fmla="*/ 182303 w 607614"/>
              <a:gd name="connsiteY155" fmla="*/ 182057 h 606761"/>
              <a:gd name="connsiteX156" fmla="*/ 182303 w 607614"/>
              <a:gd name="connsiteY156" fmla="*/ 434661 h 606761"/>
              <a:gd name="connsiteX157" fmla="*/ 182303 w 607614"/>
              <a:gd name="connsiteY157" fmla="*/ 439971 h 606761"/>
              <a:gd name="connsiteX158" fmla="*/ 182303 w 607614"/>
              <a:gd name="connsiteY158" fmla="*/ 445281 h 606761"/>
              <a:gd name="connsiteX159" fmla="*/ 180784 w 607614"/>
              <a:gd name="connsiteY159" fmla="*/ 445281 h 606761"/>
              <a:gd name="connsiteX160" fmla="*/ 172429 w 607614"/>
              <a:gd name="connsiteY160" fmla="*/ 449832 h 606761"/>
              <a:gd name="connsiteX161" fmla="*/ 163313 w 607614"/>
              <a:gd name="connsiteY161" fmla="*/ 445281 h 606761"/>
              <a:gd name="connsiteX162" fmla="*/ 0 w 607614"/>
              <a:gd name="connsiteY162" fmla="*/ 445281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7614" h="606761">
                <a:moveTo>
                  <a:pt x="539253" y="586292"/>
                </a:moveTo>
                <a:lnTo>
                  <a:pt x="549871" y="586292"/>
                </a:lnTo>
                <a:cubicBezTo>
                  <a:pt x="555180" y="586292"/>
                  <a:pt x="559731" y="590841"/>
                  <a:pt x="559731" y="596906"/>
                </a:cubicBezTo>
                <a:cubicBezTo>
                  <a:pt x="559731" y="602212"/>
                  <a:pt x="555180" y="606761"/>
                  <a:pt x="549871" y="606761"/>
                </a:cubicBezTo>
                <a:lnTo>
                  <a:pt x="539253" y="606761"/>
                </a:lnTo>
                <a:cubicBezTo>
                  <a:pt x="533944" y="606761"/>
                  <a:pt x="529393" y="602212"/>
                  <a:pt x="529393" y="596906"/>
                </a:cubicBezTo>
                <a:cubicBezTo>
                  <a:pt x="529393" y="590841"/>
                  <a:pt x="533944" y="586292"/>
                  <a:pt x="539253" y="586292"/>
                </a:cubicBezTo>
                <a:close/>
                <a:moveTo>
                  <a:pt x="486069" y="586292"/>
                </a:moveTo>
                <a:lnTo>
                  <a:pt x="496719" y="586292"/>
                </a:lnTo>
                <a:cubicBezTo>
                  <a:pt x="502045" y="586292"/>
                  <a:pt x="506609" y="590841"/>
                  <a:pt x="506609" y="596906"/>
                </a:cubicBezTo>
                <a:cubicBezTo>
                  <a:pt x="506609" y="602212"/>
                  <a:pt x="502045" y="606761"/>
                  <a:pt x="496719" y="606761"/>
                </a:cubicBezTo>
                <a:lnTo>
                  <a:pt x="486069" y="606761"/>
                </a:lnTo>
                <a:cubicBezTo>
                  <a:pt x="479983" y="606761"/>
                  <a:pt x="475418" y="602212"/>
                  <a:pt x="475418" y="596906"/>
                </a:cubicBezTo>
                <a:cubicBezTo>
                  <a:pt x="475418" y="590841"/>
                  <a:pt x="479983" y="586292"/>
                  <a:pt x="486069" y="586292"/>
                </a:cubicBezTo>
                <a:close/>
                <a:moveTo>
                  <a:pt x="432947" y="586292"/>
                </a:moveTo>
                <a:lnTo>
                  <a:pt x="443597" y="586292"/>
                </a:lnTo>
                <a:cubicBezTo>
                  <a:pt x="448923" y="586292"/>
                  <a:pt x="453487" y="590841"/>
                  <a:pt x="453487" y="596906"/>
                </a:cubicBezTo>
                <a:cubicBezTo>
                  <a:pt x="453487" y="602212"/>
                  <a:pt x="448923" y="606761"/>
                  <a:pt x="443597" y="606761"/>
                </a:cubicBezTo>
                <a:lnTo>
                  <a:pt x="432947" y="606761"/>
                </a:lnTo>
                <a:cubicBezTo>
                  <a:pt x="426861" y="606761"/>
                  <a:pt x="422296" y="602212"/>
                  <a:pt x="422296" y="596906"/>
                </a:cubicBezTo>
                <a:cubicBezTo>
                  <a:pt x="422296" y="590841"/>
                  <a:pt x="426861" y="586292"/>
                  <a:pt x="432947" y="586292"/>
                </a:cubicBezTo>
                <a:close/>
                <a:moveTo>
                  <a:pt x="379783" y="586292"/>
                </a:moveTo>
                <a:lnTo>
                  <a:pt x="390392" y="586292"/>
                </a:lnTo>
                <a:cubicBezTo>
                  <a:pt x="395696" y="586292"/>
                  <a:pt x="400243" y="590841"/>
                  <a:pt x="400243" y="596906"/>
                </a:cubicBezTo>
                <a:cubicBezTo>
                  <a:pt x="400243" y="602212"/>
                  <a:pt x="395696" y="606761"/>
                  <a:pt x="390392" y="606761"/>
                </a:cubicBezTo>
                <a:lnTo>
                  <a:pt x="379783" y="606761"/>
                </a:lnTo>
                <a:cubicBezTo>
                  <a:pt x="373721" y="606761"/>
                  <a:pt x="369174" y="602212"/>
                  <a:pt x="369174" y="596906"/>
                </a:cubicBezTo>
                <a:cubicBezTo>
                  <a:pt x="369174" y="590841"/>
                  <a:pt x="373721" y="586292"/>
                  <a:pt x="379783" y="586292"/>
                </a:cubicBezTo>
                <a:close/>
                <a:moveTo>
                  <a:pt x="326581" y="586292"/>
                </a:moveTo>
                <a:lnTo>
                  <a:pt x="337231" y="586292"/>
                </a:lnTo>
                <a:cubicBezTo>
                  <a:pt x="342557" y="586292"/>
                  <a:pt x="347121" y="590841"/>
                  <a:pt x="347121" y="596906"/>
                </a:cubicBezTo>
                <a:cubicBezTo>
                  <a:pt x="347121" y="602212"/>
                  <a:pt x="342557" y="606761"/>
                  <a:pt x="337231" y="606761"/>
                </a:cubicBezTo>
                <a:lnTo>
                  <a:pt x="326581" y="606761"/>
                </a:lnTo>
                <a:cubicBezTo>
                  <a:pt x="320495" y="606761"/>
                  <a:pt x="315930" y="602212"/>
                  <a:pt x="315930" y="596906"/>
                </a:cubicBezTo>
                <a:cubicBezTo>
                  <a:pt x="315930" y="590841"/>
                  <a:pt x="320495" y="586292"/>
                  <a:pt x="326581" y="586292"/>
                </a:cubicBezTo>
                <a:close/>
                <a:moveTo>
                  <a:pt x="272698" y="586292"/>
                </a:moveTo>
                <a:lnTo>
                  <a:pt x="284109" y="586292"/>
                </a:lnTo>
                <a:cubicBezTo>
                  <a:pt x="289435" y="586292"/>
                  <a:pt x="293999" y="590841"/>
                  <a:pt x="293999" y="596906"/>
                </a:cubicBezTo>
                <a:cubicBezTo>
                  <a:pt x="293999" y="602212"/>
                  <a:pt x="289435" y="606761"/>
                  <a:pt x="284109" y="606761"/>
                </a:cubicBezTo>
                <a:lnTo>
                  <a:pt x="272698" y="606761"/>
                </a:lnTo>
                <a:cubicBezTo>
                  <a:pt x="267373" y="606761"/>
                  <a:pt x="262808" y="602212"/>
                  <a:pt x="262808" y="596906"/>
                </a:cubicBezTo>
                <a:cubicBezTo>
                  <a:pt x="262808" y="590841"/>
                  <a:pt x="267373" y="586292"/>
                  <a:pt x="272698" y="586292"/>
                </a:cubicBezTo>
                <a:close/>
                <a:moveTo>
                  <a:pt x="219537" y="586292"/>
                </a:moveTo>
                <a:lnTo>
                  <a:pt x="230146" y="586292"/>
                </a:lnTo>
                <a:cubicBezTo>
                  <a:pt x="236208" y="586292"/>
                  <a:pt x="240755" y="590841"/>
                  <a:pt x="240755" y="596906"/>
                </a:cubicBezTo>
                <a:cubicBezTo>
                  <a:pt x="240755" y="602212"/>
                  <a:pt x="236208" y="606761"/>
                  <a:pt x="230146" y="606761"/>
                </a:cubicBezTo>
                <a:lnTo>
                  <a:pt x="219537" y="606761"/>
                </a:lnTo>
                <a:cubicBezTo>
                  <a:pt x="214233" y="606761"/>
                  <a:pt x="209686" y="602212"/>
                  <a:pt x="209686" y="596906"/>
                </a:cubicBezTo>
                <a:cubicBezTo>
                  <a:pt x="209686" y="590841"/>
                  <a:pt x="214233" y="586292"/>
                  <a:pt x="219537" y="586292"/>
                </a:cubicBezTo>
                <a:close/>
                <a:moveTo>
                  <a:pt x="597727" y="581784"/>
                </a:moveTo>
                <a:cubicBezTo>
                  <a:pt x="603051" y="581784"/>
                  <a:pt x="607614" y="586325"/>
                  <a:pt x="607614" y="591623"/>
                </a:cubicBezTo>
                <a:lnTo>
                  <a:pt x="607614" y="606761"/>
                </a:lnTo>
                <a:lnTo>
                  <a:pt x="592403" y="606761"/>
                </a:lnTo>
                <a:cubicBezTo>
                  <a:pt x="587079" y="606761"/>
                  <a:pt x="582515" y="602220"/>
                  <a:pt x="582515" y="596922"/>
                </a:cubicBezTo>
                <a:cubicBezTo>
                  <a:pt x="582515" y="592380"/>
                  <a:pt x="584797" y="589353"/>
                  <a:pt x="588600" y="587839"/>
                </a:cubicBezTo>
                <a:cubicBezTo>
                  <a:pt x="590121" y="584055"/>
                  <a:pt x="593163" y="581784"/>
                  <a:pt x="597727" y="581784"/>
                </a:cubicBezTo>
                <a:close/>
                <a:moveTo>
                  <a:pt x="172439" y="581784"/>
                </a:moveTo>
                <a:cubicBezTo>
                  <a:pt x="176238" y="581784"/>
                  <a:pt x="180036" y="584055"/>
                  <a:pt x="181555" y="587839"/>
                </a:cubicBezTo>
                <a:cubicBezTo>
                  <a:pt x="184594" y="589353"/>
                  <a:pt x="187633" y="592380"/>
                  <a:pt x="187633" y="596922"/>
                </a:cubicBezTo>
                <a:cubicBezTo>
                  <a:pt x="187633" y="602220"/>
                  <a:pt x="183075" y="606761"/>
                  <a:pt x="176997" y="606761"/>
                </a:cubicBezTo>
                <a:lnTo>
                  <a:pt x="161803" y="606761"/>
                </a:lnTo>
                <a:lnTo>
                  <a:pt x="161803" y="591623"/>
                </a:lnTo>
                <a:cubicBezTo>
                  <a:pt x="161803" y="586325"/>
                  <a:pt x="166361" y="581784"/>
                  <a:pt x="172439" y="581784"/>
                </a:cubicBezTo>
                <a:close/>
                <a:moveTo>
                  <a:pt x="597759" y="528662"/>
                </a:moveTo>
                <a:cubicBezTo>
                  <a:pt x="603065" y="528662"/>
                  <a:pt x="607614" y="533213"/>
                  <a:pt x="607614" y="538522"/>
                </a:cubicBezTo>
                <a:lnTo>
                  <a:pt x="607614" y="549140"/>
                </a:lnTo>
                <a:cubicBezTo>
                  <a:pt x="607614" y="554449"/>
                  <a:pt x="603065" y="559000"/>
                  <a:pt x="597759" y="559000"/>
                </a:cubicBezTo>
                <a:cubicBezTo>
                  <a:pt x="591694" y="559000"/>
                  <a:pt x="587145" y="554449"/>
                  <a:pt x="587145" y="549140"/>
                </a:cubicBezTo>
                <a:lnTo>
                  <a:pt x="587145" y="538522"/>
                </a:lnTo>
                <a:cubicBezTo>
                  <a:pt x="587145" y="533213"/>
                  <a:pt x="591694" y="528662"/>
                  <a:pt x="597759" y="528662"/>
                </a:cubicBezTo>
                <a:close/>
                <a:moveTo>
                  <a:pt x="172417" y="527200"/>
                </a:moveTo>
                <a:cubicBezTo>
                  <a:pt x="177723" y="527200"/>
                  <a:pt x="182272" y="531747"/>
                  <a:pt x="182272" y="537809"/>
                </a:cubicBezTo>
                <a:lnTo>
                  <a:pt x="182272" y="548418"/>
                </a:lnTo>
                <a:cubicBezTo>
                  <a:pt x="182272" y="553722"/>
                  <a:pt x="177723" y="558269"/>
                  <a:pt x="172417" y="558269"/>
                </a:cubicBezTo>
                <a:cubicBezTo>
                  <a:pt x="166352" y="558269"/>
                  <a:pt x="161803" y="553722"/>
                  <a:pt x="161803" y="548418"/>
                </a:cubicBezTo>
                <a:lnTo>
                  <a:pt x="161803" y="537809"/>
                </a:lnTo>
                <a:cubicBezTo>
                  <a:pt x="161803" y="531747"/>
                  <a:pt x="166352" y="527200"/>
                  <a:pt x="172417" y="527200"/>
                </a:cubicBezTo>
                <a:close/>
                <a:moveTo>
                  <a:pt x="597759" y="474809"/>
                </a:moveTo>
                <a:cubicBezTo>
                  <a:pt x="603065" y="474809"/>
                  <a:pt x="607614" y="479356"/>
                  <a:pt x="607614" y="485418"/>
                </a:cubicBezTo>
                <a:lnTo>
                  <a:pt x="607614" y="496027"/>
                </a:lnTo>
                <a:cubicBezTo>
                  <a:pt x="607614" y="501331"/>
                  <a:pt x="603065" y="505878"/>
                  <a:pt x="597759" y="505878"/>
                </a:cubicBezTo>
                <a:cubicBezTo>
                  <a:pt x="591694" y="505878"/>
                  <a:pt x="587145" y="501331"/>
                  <a:pt x="587145" y="496027"/>
                </a:cubicBezTo>
                <a:lnTo>
                  <a:pt x="587145" y="485418"/>
                </a:lnTo>
                <a:cubicBezTo>
                  <a:pt x="587145" y="479356"/>
                  <a:pt x="591694" y="474809"/>
                  <a:pt x="597759" y="474809"/>
                </a:cubicBezTo>
                <a:close/>
                <a:moveTo>
                  <a:pt x="172417" y="473347"/>
                </a:moveTo>
                <a:cubicBezTo>
                  <a:pt x="177723" y="473347"/>
                  <a:pt x="182272" y="477894"/>
                  <a:pt x="182272" y="483198"/>
                </a:cubicBezTo>
                <a:lnTo>
                  <a:pt x="182272" y="493807"/>
                </a:lnTo>
                <a:cubicBezTo>
                  <a:pt x="182272" y="499869"/>
                  <a:pt x="177723" y="504416"/>
                  <a:pt x="172417" y="504416"/>
                </a:cubicBezTo>
                <a:cubicBezTo>
                  <a:pt x="166352" y="504416"/>
                  <a:pt x="161803" y="499869"/>
                  <a:pt x="161803" y="493807"/>
                </a:cubicBezTo>
                <a:lnTo>
                  <a:pt x="161803" y="483198"/>
                </a:lnTo>
                <a:cubicBezTo>
                  <a:pt x="161803" y="477894"/>
                  <a:pt x="166352" y="473347"/>
                  <a:pt x="172417" y="473347"/>
                </a:cubicBezTo>
                <a:close/>
                <a:moveTo>
                  <a:pt x="597759" y="421687"/>
                </a:moveTo>
                <a:cubicBezTo>
                  <a:pt x="603065" y="421687"/>
                  <a:pt x="607614" y="426252"/>
                  <a:pt x="607614" y="432338"/>
                </a:cubicBezTo>
                <a:lnTo>
                  <a:pt x="607614" y="442988"/>
                </a:lnTo>
                <a:cubicBezTo>
                  <a:pt x="607614" y="448313"/>
                  <a:pt x="603065" y="452878"/>
                  <a:pt x="597759" y="452878"/>
                </a:cubicBezTo>
                <a:cubicBezTo>
                  <a:pt x="591694" y="452878"/>
                  <a:pt x="587145" y="448313"/>
                  <a:pt x="587145" y="442988"/>
                </a:cubicBezTo>
                <a:lnTo>
                  <a:pt x="587145" y="432338"/>
                </a:lnTo>
                <a:cubicBezTo>
                  <a:pt x="587145" y="426252"/>
                  <a:pt x="591694" y="421687"/>
                  <a:pt x="597759" y="421687"/>
                </a:cubicBezTo>
                <a:close/>
                <a:moveTo>
                  <a:pt x="597759" y="368687"/>
                </a:moveTo>
                <a:cubicBezTo>
                  <a:pt x="603065" y="368687"/>
                  <a:pt x="607614" y="373234"/>
                  <a:pt x="607614" y="379296"/>
                </a:cubicBezTo>
                <a:lnTo>
                  <a:pt x="607614" y="389905"/>
                </a:lnTo>
                <a:cubicBezTo>
                  <a:pt x="607614" y="395209"/>
                  <a:pt x="603065" y="399756"/>
                  <a:pt x="597759" y="399756"/>
                </a:cubicBezTo>
                <a:cubicBezTo>
                  <a:pt x="591694" y="399756"/>
                  <a:pt x="587145" y="395209"/>
                  <a:pt x="587145" y="389905"/>
                </a:cubicBezTo>
                <a:lnTo>
                  <a:pt x="587145" y="379296"/>
                </a:lnTo>
                <a:cubicBezTo>
                  <a:pt x="587145" y="373234"/>
                  <a:pt x="591694" y="368687"/>
                  <a:pt x="597759" y="368687"/>
                </a:cubicBezTo>
                <a:close/>
                <a:moveTo>
                  <a:pt x="597759" y="315564"/>
                </a:moveTo>
                <a:cubicBezTo>
                  <a:pt x="603065" y="315564"/>
                  <a:pt x="607614" y="320111"/>
                  <a:pt x="607614" y="326173"/>
                </a:cubicBezTo>
                <a:lnTo>
                  <a:pt x="607614" y="336782"/>
                </a:lnTo>
                <a:cubicBezTo>
                  <a:pt x="607614" y="342086"/>
                  <a:pt x="603065" y="346633"/>
                  <a:pt x="597759" y="346633"/>
                </a:cubicBezTo>
                <a:cubicBezTo>
                  <a:pt x="591694" y="346633"/>
                  <a:pt x="587145" y="342086"/>
                  <a:pt x="587145" y="336782"/>
                </a:cubicBezTo>
                <a:lnTo>
                  <a:pt x="587145" y="326173"/>
                </a:lnTo>
                <a:cubicBezTo>
                  <a:pt x="587145" y="320111"/>
                  <a:pt x="591694" y="315564"/>
                  <a:pt x="597759" y="315564"/>
                </a:cubicBezTo>
                <a:close/>
                <a:moveTo>
                  <a:pt x="597759" y="262442"/>
                </a:moveTo>
                <a:cubicBezTo>
                  <a:pt x="603065" y="262442"/>
                  <a:pt x="607614" y="266989"/>
                  <a:pt x="607614" y="272293"/>
                </a:cubicBezTo>
                <a:lnTo>
                  <a:pt x="607614" y="283660"/>
                </a:lnTo>
                <a:cubicBezTo>
                  <a:pt x="607614" y="288964"/>
                  <a:pt x="603065" y="293511"/>
                  <a:pt x="597759" y="293511"/>
                </a:cubicBezTo>
                <a:cubicBezTo>
                  <a:pt x="591694" y="293511"/>
                  <a:pt x="587145" y="288964"/>
                  <a:pt x="587145" y="283660"/>
                </a:cubicBezTo>
                <a:lnTo>
                  <a:pt x="587145" y="272293"/>
                </a:lnTo>
                <a:cubicBezTo>
                  <a:pt x="587145" y="266989"/>
                  <a:pt x="591694" y="262442"/>
                  <a:pt x="597759" y="262442"/>
                </a:cubicBezTo>
                <a:close/>
                <a:moveTo>
                  <a:pt x="597759" y="209320"/>
                </a:moveTo>
                <a:cubicBezTo>
                  <a:pt x="603065" y="209320"/>
                  <a:pt x="607614" y="213867"/>
                  <a:pt x="607614" y="219171"/>
                </a:cubicBezTo>
                <a:lnTo>
                  <a:pt x="607614" y="229780"/>
                </a:lnTo>
                <a:cubicBezTo>
                  <a:pt x="607614" y="235842"/>
                  <a:pt x="603065" y="240389"/>
                  <a:pt x="597759" y="240389"/>
                </a:cubicBezTo>
                <a:cubicBezTo>
                  <a:pt x="591694" y="240389"/>
                  <a:pt x="587145" y="235842"/>
                  <a:pt x="587145" y="229780"/>
                </a:cubicBezTo>
                <a:lnTo>
                  <a:pt x="587145" y="219171"/>
                </a:lnTo>
                <a:cubicBezTo>
                  <a:pt x="587145" y="213867"/>
                  <a:pt x="591694" y="209320"/>
                  <a:pt x="597759" y="209320"/>
                </a:cubicBezTo>
                <a:close/>
                <a:moveTo>
                  <a:pt x="592403" y="161559"/>
                </a:moveTo>
                <a:lnTo>
                  <a:pt x="607614" y="161559"/>
                </a:lnTo>
                <a:lnTo>
                  <a:pt x="607614" y="176753"/>
                </a:lnTo>
                <a:cubicBezTo>
                  <a:pt x="607614" y="182831"/>
                  <a:pt x="603051" y="187389"/>
                  <a:pt x="597727" y="187389"/>
                </a:cubicBezTo>
                <a:cubicBezTo>
                  <a:pt x="593163" y="187389"/>
                  <a:pt x="590121" y="184350"/>
                  <a:pt x="588600" y="181311"/>
                </a:cubicBezTo>
                <a:cubicBezTo>
                  <a:pt x="584797" y="179792"/>
                  <a:pt x="582515" y="175993"/>
                  <a:pt x="582515" y="172195"/>
                </a:cubicBezTo>
                <a:cubicBezTo>
                  <a:pt x="582515" y="166117"/>
                  <a:pt x="587079" y="161559"/>
                  <a:pt x="592403" y="161559"/>
                </a:cubicBezTo>
                <a:close/>
                <a:moveTo>
                  <a:pt x="483846" y="161559"/>
                </a:moveTo>
                <a:lnTo>
                  <a:pt x="494497" y="161559"/>
                </a:lnTo>
                <a:cubicBezTo>
                  <a:pt x="500583" y="161559"/>
                  <a:pt x="505147" y="166108"/>
                  <a:pt x="505147" y="172173"/>
                </a:cubicBezTo>
                <a:cubicBezTo>
                  <a:pt x="505147" y="177479"/>
                  <a:pt x="500583" y="182028"/>
                  <a:pt x="494497" y="182028"/>
                </a:cubicBezTo>
                <a:lnTo>
                  <a:pt x="483846" y="182028"/>
                </a:lnTo>
                <a:cubicBezTo>
                  <a:pt x="478521" y="182028"/>
                  <a:pt x="473956" y="177479"/>
                  <a:pt x="473956" y="172173"/>
                </a:cubicBezTo>
                <a:cubicBezTo>
                  <a:pt x="473956" y="166108"/>
                  <a:pt x="478521" y="161559"/>
                  <a:pt x="483846" y="161559"/>
                </a:cubicBezTo>
                <a:close/>
                <a:moveTo>
                  <a:pt x="538540" y="161559"/>
                </a:moveTo>
                <a:lnTo>
                  <a:pt x="549149" y="161559"/>
                </a:lnTo>
                <a:cubicBezTo>
                  <a:pt x="554453" y="161559"/>
                  <a:pt x="559000" y="166108"/>
                  <a:pt x="559000" y="172173"/>
                </a:cubicBezTo>
                <a:cubicBezTo>
                  <a:pt x="559000" y="177479"/>
                  <a:pt x="554453" y="182028"/>
                  <a:pt x="549149" y="182028"/>
                </a:cubicBezTo>
                <a:lnTo>
                  <a:pt x="538540" y="182028"/>
                </a:lnTo>
                <a:cubicBezTo>
                  <a:pt x="532478" y="182028"/>
                  <a:pt x="527931" y="177479"/>
                  <a:pt x="527931" y="172173"/>
                </a:cubicBezTo>
                <a:cubicBezTo>
                  <a:pt x="527931" y="166108"/>
                  <a:pt x="532478" y="161559"/>
                  <a:pt x="538540" y="161559"/>
                </a:cubicBezTo>
                <a:close/>
                <a:moveTo>
                  <a:pt x="0" y="0"/>
                </a:moveTo>
                <a:lnTo>
                  <a:pt x="445884" y="0"/>
                </a:lnTo>
                <a:lnTo>
                  <a:pt x="445884" y="163093"/>
                </a:lnTo>
                <a:cubicBezTo>
                  <a:pt x="448922" y="165369"/>
                  <a:pt x="450441" y="168403"/>
                  <a:pt x="450441" y="172196"/>
                </a:cubicBezTo>
                <a:cubicBezTo>
                  <a:pt x="450441" y="175989"/>
                  <a:pt x="448922" y="179023"/>
                  <a:pt x="445884" y="180540"/>
                </a:cubicBezTo>
                <a:lnTo>
                  <a:pt x="445884" y="182057"/>
                </a:lnTo>
                <a:lnTo>
                  <a:pt x="440566" y="182057"/>
                </a:lnTo>
                <a:lnTo>
                  <a:pt x="435249" y="182057"/>
                </a:lnTo>
                <a:lnTo>
                  <a:pt x="182303" y="182057"/>
                </a:lnTo>
                <a:lnTo>
                  <a:pt x="182303" y="434661"/>
                </a:lnTo>
                <a:lnTo>
                  <a:pt x="182303" y="439971"/>
                </a:lnTo>
                <a:lnTo>
                  <a:pt x="182303" y="445281"/>
                </a:lnTo>
                <a:lnTo>
                  <a:pt x="180784" y="445281"/>
                </a:lnTo>
                <a:cubicBezTo>
                  <a:pt x="179265" y="448315"/>
                  <a:pt x="176227" y="449832"/>
                  <a:pt x="172429" y="449832"/>
                </a:cubicBezTo>
                <a:cubicBezTo>
                  <a:pt x="168631" y="449832"/>
                  <a:pt x="165592" y="448315"/>
                  <a:pt x="163313" y="445281"/>
                </a:cubicBezTo>
                <a:lnTo>
                  <a:pt x="0" y="445281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/>
              <a:t>研究现状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98A50-85B4-44E2-A006-EB1231AC61BB}"/>
              </a:ext>
            </a:extLst>
          </p:cNvPr>
          <p:cNvSpPr txBox="1"/>
          <p:nvPr/>
        </p:nvSpPr>
        <p:spPr>
          <a:xfrm>
            <a:off x="9192301" y="3686874"/>
            <a:ext cx="230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后续工作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Further Work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wedding-planning_84466">
            <a:extLst>
              <a:ext uri="{FF2B5EF4-FFF2-40B4-BE49-F238E27FC236}">
                <a16:creationId xmlns:a16="http://schemas.microsoft.com/office/drawing/2014/main" id="{4650FC1E-3176-442E-80B6-98EEFB064F00}"/>
              </a:ext>
            </a:extLst>
          </p:cNvPr>
          <p:cNvSpPr>
            <a:spLocks noChangeAspect="1"/>
          </p:cNvSpPr>
          <p:nvPr/>
        </p:nvSpPr>
        <p:spPr bwMode="auto">
          <a:xfrm>
            <a:off x="1446838" y="1522938"/>
            <a:ext cx="609685" cy="587070"/>
          </a:xfrm>
          <a:custGeom>
            <a:avLst/>
            <a:gdLst>
              <a:gd name="connsiteX0" fmla="*/ 351185 w 606862"/>
              <a:gd name="connsiteY0" fmla="*/ 410338 h 584352"/>
              <a:gd name="connsiteX1" fmla="*/ 518180 w 606862"/>
              <a:gd name="connsiteY1" fmla="*/ 410338 h 584352"/>
              <a:gd name="connsiteX2" fmla="*/ 531216 w 606862"/>
              <a:gd name="connsiteY2" fmla="*/ 423358 h 584352"/>
              <a:gd name="connsiteX3" fmla="*/ 518180 w 606862"/>
              <a:gd name="connsiteY3" fmla="*/ 436377 h 584352"/>
              <a:gd name="connsiteX4" fmla="*/ 351185 w 606862"/>
              <a:gd name="connsiteY4" fmla="*/ 436377 h 584352"/>
              <a:gd name="connsiteX5" fmla="*/ 338149 w 606862"/>
              <a:gd name="connsiteY5" fmla="*/ 423358 h 584352"/>
              <a:gd name="connsiteX6" fmla="*/ 351185 w 606862"/>
              <a:gd name="connsiteY6" fmla="*/ 410338 h 584352"/>
              <a:gd name="connsiteX7" fmla="*/ 311358 w 606862"/>
              <a:gd name="connsiteY7" fmla="*/ 363253 h 584352"/>
              <a:gd name="connsiteX8" fmla="*/ 320698 w 606862"/>
              <a:gd name="connsiteY8" fmla="*/ 366603 h 584352"/>
              <a:gd name="connsiteX9" fmla="*/ 321610 w 606862"/>
              <a:gd name="connsiteY9" fmla="*/ 384948 h 584352"/>
              <a:gd name="connsiteX10" fmla="*/ 249890 w 606862"/>
              <a:gd name="connsiteY10" fmla="*/ 463273 h 584352"/>
              <a:gd name="connsiteX11" fmla="*/ 240371 w 606862"/>
              <a:gd name="connsiteY11" fmla="*/ 467567 h 584352"/>
              <a:gd name="connsiteX12" fmla="*/ 230852 w 606862"/>
              <a:gd name="connsiteY12" fmla="*/ 463404 h 584352"/>
              <a:gd name="connsiteX13" fmla="*/ 201903 w 606862"/>
              <a:gd name="connsiteY13" fmla="*/ 432828 h 584352"/>
              <a:gd name="connsiteX14" fmla="*/ 202425 w 606862"/>
              <a:gd name="connsiteY14" fmla="*/ 414353 h 584352"/>
              <a:gd name="connsiteX15" fmla="*/ 220811 w 606862"/>
              <a:gd name="connsiteY15" fmla="*/ 414873 h 584352"/>
              <a:gd name="connsiteX16" fmla="*/ 240110 w 606862"/>
              <a:gd name="connsiteY16" fmla="*/ 435430 h 584352"/>
              <a:gd name="connsiteX17" fmla="*/ 302311 w 606862"/>
              <a:gd name="connsiteY17" fmla="*/ 367514 h 584352"/>
              <a:gd name="connsiteX18" fmla="*/ 311358 w 606862"/>
              <a:gd name="connsiteY18" fmla="*/ 363253 h 584352"/>
              <a:gd name="connsiteX19" fmla="*/ 26073 w 606862"/>
              <a:gd name="connsiteY19" fmla="*/ 297839 h 584352"/>
              <a:gd name="connsiteX20" fmla="*/ 26073 w 606862"/>
              <a:gd name="connsiteY20" fmla="*/ 505466 h 584352"/>
              <a:gd name="connsiteX21" fmla="*/ 79003 w 606862"/>
              <a:gd name="connsiteY21" fmla="*/ 558317 h 584352"/>
              <a:gd name="connsiteX22" fmla="*/ 132062 w 606862"/>
              <a:gd name="connsiteY22" fmla="*/ 505466 h 584352"/>
              <a:gd name="connsiteX23" fmla="*/ 132062 w 606862"/>
              <a:gd name="connsiteY23" fmla="*/ 297839 h 584352"/>
              <a:gd name="connsiteX24" fmla="*/ 351185 w 606862"/>
              <a:gd name="connsiteY24" fmla="*/ 267372 h 584352"/>
              <a:gd name="connsiteX25" fmla="*/ 518180 w 606862"/>
              <a:gd name="connsiteY25" fmla="*/ 267372 h 584352"/>
              <a:gd name="connsiteX26" fmla="*/ 531216 w 606862"/>
              <a:gd name="connsiteY26" fmla="*/ 280391 h 584352"/>
              <a:gd name="connsiteX27" fmla="*/ 518180 w 606862"/>
              <a:gd name="connsiteY27" fmla="*/ 293411 h 584352"/>
              <a:gd name="connsiteX28" fmla="*/ 351185 w 606862"/>
              <a:gd name="connsiteY28" fmla="*/ 293411 h 584352"/>
              <a:gd name="connsiteX29" fmla="*/ 338149 w 606862"/>
              <a:gd name="connsiteY29" fmla="*/ 280391 h 584352"/>
              <a:gd name="connsiteX30" fmla="*/ 351185 w 606862"/>
              <a:gd name="connsiteY30" fmla="*/ 267372 h 584352"/>
              <a:gd name="connsiteX31" fmla="*/ 311358 w 606862"/>
              <a:gd name="connsiteY31" fmla="*/ 213942 h 584352"/>
              <a:gd name="connsiteX32" fmla="*/ 320698 w 606862"/>
              <a:gd name="connsiteY32" fmla="*/ 217360 h 584352"/>
              <a:gd name="connsiteX33" fmla="*/ 321610 w 606862"/>
              <a:gd name="connsiteY33" fmla="*/ 235715 h 584352"/>
              <a:gd name="connsiteX34" fmla="*/ 249890 w 606862"/>
              <a:gd name="connsiteY34" fmla="*/ 314084 h 584352"/>
              <a:gd name="connsiteX35" fmla="*/ 240371 w 606862"/>
              <a:gd name="connsiteY35" fmla="*/ 318250 h 584352"/>
              <a:gd name="connsiteX36" fmla="*/ 230852 w 606862"/>
              <a:gd name="connsiteY36" fmla="*/ 314214 h 584352"/>
              <a:gd name="connsiteX37" fmla="*/ 201903 w 606862"/>
              <a:gd name="connsiteY37" fmla="*/ 283492 h 584352"/>
              <a:gd name="connsiteX38" fmla="*/ 202425 w 606862"/>
              <a:gd name="connsiteY38" fmla="*/ 265136 h 584352"/>
              <a:gd name="connsiteX39" fmla="*/ 220811 w 606862"/>
              <a:gd name="connsiteY39" fmla="*/ 265657 h 584352"/>
              <a:gd name="connsiteX40" fmla="*/ 240110 w 606862"/>
              <a:gd name="connsiteY40" fmla="*/ 286095 h 584352"/>
              <a:gd name="connsiteX41" fmla="*/ 302311 w 606862"/>
              <a:gd name="connsiteY41" fmla="*/ 218141 h 584352"/>
              <a:gd name="connsiteX42" fmla="*/ 311358 w 606862"/>
              <a:gd name="connsiteY42" fmla="*/ 213942 h 584352"/>
              <a:gd name="connsiteX43" fmla="*/ 351185 w 606862"/>
              <a:gd name="connsiteY43" fmla="*/ 124336 h 584352"/>
              <a:gd name="connsiteX44" fmla="*/ 518180 w 606862"/>
              <a:gd name="connsiteY44" fmla="*/ 124336 h 584352"/>
              <a:gd name="connsiteX45" fmla="*/ 531216 w 606862"/>
              <a:gd name="connsiteY45" fmla="*/ 137356 h 584352"/>
              <a:gd name="connsiteX46" fmla="*/ 518180 w 606862"/>
              <a:gd name="connsiteY46" fmla="*/ 150375 h 584352"/>
              <a:gd name="connsiteX47" fmla="*/ 351185 w 606862"/>
              <a:gd name="connsiteY47" fmla="*/ 150375 h 584352"/>
              <a:gd name="connsiteX48" fmla="*/ 338149 w 606862"/>
              <a:gd name="connsiteY48" fmla="*/ 137356 h 584352"/>
              <a:gd name="connsiteX49" fmla="*/ 351185 w 606862"/>
              <a:gd name="connsiteY49" fmla="*/ 124336 h 584352"/>
              <a:gd name="connsiteX50" fmla="*/ 311358 w 606862"/>
              <a:gd name="connsiteY50" fmla="*/ 64761 h 584352"/>
              <a:gd name="connsiteX51" fmla="*/ 320698 w 606862"/>
              <a:gd name="connsiteY51" fmla="*/ 68111 h 584352"/>
              <a:gd name="connsiteX52" fmla="*/ 321610 w 606862"/>
              <a:gd name="connsiteY52" fmla="*/ 86586 h 584352"/>
              <a:gd name="connsiteX53" fmla="*/ 249890 w 606862"/>
              <a:gd name="connsiteY53" fmla="*/ 164781 h 584352"/>
              <a:gd name="connsiteX54" fmla="*/ 240371 w 606862"/>
              <a:gd name="connsiteY54" fmla="*/ 169075 h 584352"/>
              <a:gd name="connsiteX55" fmla="*/ 230852 w 606862"/>
              <a:gd name="connsiteY55" fmla="*/ 165042 h 584352"/>
              <a:gd name="connsiteX56" fmla="*/ 201903 w 606862"/>
              <a:gd name="connsiteY56" fmla="*/ 134336 h 584352"/>
              <a:gd name="connsiteX57" fmla="*/ 202425 w 606862"/>
              <a:gd name="connsiteY57" fmla="*/ 115991 h 584352"/>
              <a:gd name="connsiteX58" fmla="*/ 220811 w 606862"/>
              <a:gd name="connsiteY58" fmla="*/ 116511 h 584352"/>
              <a:gd name="connsiteX59" fmla="*/ 240110 w 606862"/>
              <a:gd name="connsiteY59" fmla="*/ 136938 h 584352"/>
              <a:gd name="connsiteX60" fmla="*/ 302311 w 606862"/>
              <a:gd name="connsiteY60" fmla="*/ 69022 h 584352"/>
              <a:gd name="connsiteX61" fmla="*/ 311358 w 606862"/>
              <a:gd name="connsiteY61" fmla="*/ 64761 h 584352"/>
              <a:gd name="connsiteX62" fmla="*/ 158136 w 606862"/>
              <a:gd name="connsiteY62" fmla="*/ 26035 h 584352"/>
              <a:gd name="connsiteX63" fmla="*/ 158136 w 606862"/>
              <a:gd name="connsiteY63" fmla="*/ 505466 h 584352"/>
              <a:gd name="connsiteX64" fmla="*/ 137668 w 606862"/>
              <a:gd name="connsiteY64" fmla="*/ 558317 h 584352"/>
              <a:gd name="connsiteX65" fmla="*/ 527859 w 606862"/>
              <a:gd name="connsiteY65" fmla="*/ 558317 h 584352"/>
              <a:gd name="connsiteX66" fmla="*/ 580789 w 606862"/>
              <a:gd name="connsiteY66" fmla="*/ 505466 h 584352"/>
              <a:gd name="connsiteX67" fmla="*/ 580789 w 606862"/>
              <a:gd name="connsiteY67" fmla="*/ 26035 h 584352"/>
              <a:gd name="connsiteX68" fmla="*/ 145099 w 606862"/>
              <a:gd name="connsiteY68" fmla="*/ 0 h 584352"/>
              <a:gd name="connsiteX69" fmla="*/ 593825 w 606862"/>
              <a:gd name="connsiteY69" fmla="*/ 0 h 584352"/>
              <a:gd name="connsiteX70" fmla="*/ 606862 w 606862"/>
              <a:gd name="connsiteY70" fmla="*/ 13017 h 584352"/>
              <a:gd name="connsiteX71" fmla="*/ 606862 w 606862"/>
              <a:gd name="connsiteY71" fmla="*/ 505466 h 584352"/>
              <a:gd name="connsiteX72" fmla="*/ 527859 w 606862"/>
              <a:gd name="connsiteY72" fmla="*/ 584352 h 584352"/>
              <a:gd name="connsiteX73" fmla="*/ 79003 w 606862"/>
              <a:gd name="connsiteY73" fmla="*/ 584352 h 584352"/>
              <a:gd name="connsiteX74" fmla="*/ 0 w 606862"/>
              <a:gd name="connsiteY74" fmla="*/ 505466 h 584352"/>
              <a:gd name="connsiteX75" fmla="*/ 0 w 606862"/>
              <a:gd name="connsiteY75" fmla="*/ 284821 h 584352"/>
              <a:gd name="connsiteX76" fmla="*/ 13037 w 606862"/>
              <a:gd name="connsiteY76" fmla="*/ 271804 h 584352"/>
              <a:gd name="connsiteX77" fmla="*/ 132062 w 606862"/>
              <a:gd name="connsiteY77" fmla="*/ 271804 h 584352"/>
              <a:gd name="connsiteX78" fmla="*/ 132062 w 606862"/>
              <a:gd name="connsiteY78" fmla="*/ 13017 h 584352"/>
              <a:gd name="connsiteX79" fmla="*/ 145099 w 606862"/>
              <a:gd name="connsiteY79" fmla="*/ 0 h 58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6862" h="584352">
                <a:moveTo>
                  <a:pt x="351185" y="410338"/>
                </a:moveTo>
                <a:lnTo>
                  <a:pt x="518180" y="410338"/>
                </a:lnTo>
                <a:cubicBezTo>
                  <a:pt x="525480" y="410338"/>
                  <a:pt x="531216" y="416197"/>
                  <a:pt x="531216" y="423358"/>
                </a:cubicBezTo>
                <a:cubicBezTo>
                  <a:pt x="531216" y="430518"/>
                  <a:pt x="525480" y="436377"/>
                  <a:pt x="518180" y="436377"/>
                </a:cubicBezTo>
                <a:lnTo>
                  <a:pt x="351185" y="436377"/>
                </a:lnTo>
                <a:cubicBezTo>
                  <a:pt x="343885" y="436377"/>
                  <a:pt x="338149" y="430518"/>
                  <a:pt x="338149" y="423358"/>
                </a:cubicBezTo>
                <a:cubicBezTo>
                  <a:pt x="338149" y="416197"/>
                  <a:pt x="343885" y="410338"/>
                  <a:pt x="351185" y="410338"/>
                </a:cubicBezTo>
                <a:close/>
                <a:moveTo>
                  <a:pt x="311358" y="363253"/>
                </a:moveTo>
                <a:cubicBezTo>
                  <a:pt x="314699" y="363090"/>
                  <a:pt x="318090" y="364196"/>
                  <a:pt x="320698" y="366603"/>
                </a:cubicBezTo>
                <a:cubicBezTo>
                  <a:pt x="326044" y="371417"/>
                  <a:pt x="326435" y="379744"/>
                  <a:pt x="321610" y="384948"/>
                </a:cubicBezTo>
                <a:lnTo>
                  <a:pt x="249890" y="463273"/>
                </a:lnTo>
                <a:cubicBezTo>
                  <a:pt x="247543" y="466006"/>
                  <a:pt x="244022" y="467437"/>
                  <a:pt x="240371" y="467567"/>
                </a:cubicBezTo>
                <a:cubicBezTo>
                  <a:pt x="236720" y="467567"/>
                  <a:pt x="233330" y="466006"/>
                  <a:pt x="230852" y="463404"/>
                </a:cubicBezTo>
                <a:lnTo>
                  <a:pt x="201903" y="432828"/>
                </a:lnTo>
                <a:cubicBezTo>
                  <a:pt x="196948" y="427624"/>
                  <a:pt x="197079" y="419297"/>
                  <a:pt x="202425" y="414353"/>
                </a:cubicBezTo>
                <a:cubicBezTo>
                  <a:pt x="207641" y="409409"/>
                  <a:pt x="215856" y="409669"/>
                  <a:pt x="220811" y="414873"/>
                </a:cubicBezTo>
                <a:lnTo>
                  <a:pt x="240110" y="435430"/>
                </a:lnTo>
                <a:lnTo>
                  <a:pt x="302311" y="367514"/>
                </a:lnTo>
                <a:cubicBezTo>
                  <a:pt x="304724" y="364847"/>
                  <a:pt x="308016" y="363415"/>
                  <a:pt x="311358" y="363253"/>
                </a:cubicBezTo>
                <a:close/>
                <a:moveTo>
                  <a:pt x="26073" y="297839"/>
                </a:moveTo>
                <a:lnTo>
                  <a:pt x="26073" y="505466"/>
                </a:lnTo>
                <a:cubicBezTo>
                  <a:pt x="26073" y="534625"/>
                  <a:pt x="49800" y="558317"/>
                  <a:pt x="79003" y="558317"/>
                </a:cubicBezTo>
                <a:cubicBezTo>
                  <a:pt x="108205" y="558317"/>
                  <a:pt x="132062" y="534625"/>
                  <a:pt x="132062" y="505466"/>
                </a:cubicBezTo>
                <a:lnTo>
                  <a:pt x="132062" y="297839"/>
                </a:lnTo>
                <a:close/>
                <a:moveTo>
                  <a:pt x="351185" y="267372"/>
                </a:moveTo>
                <a:lnTo>
                  <a:pt x="518180" y="267372"/>
                </a:lnTo>
                <a:cubicBezTo>
                  <a:pt x="525480" y="267372"/>
                  <a:pt x="531216" y="273101"/>
                  <a:pt x="531216" y="280391"/>
                </a:cubicBezTo>
                <a:cubicBezTo>
                  <a:pt x="531216" y="287552"/>
                  <a:pt x="525480" y="293411"/>
                  <a:pt x="518180" y="293411"/>
                </a:cubicBezTo>
                <a:lnTo>
                  <a:pt x="351185" y="293411"/>
                </a:lnTo>
                <a:cubicBezTo>
                  <a:pt x="343885" y="293411"/>
                  <a:pt x="338149" y="287552"/>
                  <a:pt x="338149" y="280391"/>
                </a:cubicBezTo>
                <a:cubicBezTo>
                  <a:pt x="338149" y="273101"/>
                  <a:pt x="343885" y="267372"/>
                  <a:pt x="351185" y="267372"/>
                </a:cubicBezTo>
                <a:close/>
                <a:moveTo>
                  <a:pt x="311358" y="213942"/>
                </a:moveTo>
                <a:cubicBezTo>
                  <a:pt x="314699" y="213812"/>
                  <a:pt x="318090" y="214951"/>
                  <a:pt x="320698" y="217360"/>
                </a:cubicBezTo>
                <a:cubicBezTo>
                  <a:pt x="326044" y="222176"/>
                  <a:pt x="326435" y="230378"/>
                  <a:pt x="321610" y="235715"/>
                </a:cubicBezTo>
                <a:lnTo>
                  <a:pt x="249890" y="314084"/>
                </a:lnTo>
                <a:cubicBezTo>
                  <a:pt x="247543" y="316688"/>
                  <a:pt x="244022" y="318250"/>
                  <a:pt x="240371" y="318250"/>
                </a:cubicBezTo>
                <a:cubicBezTo>
                  <a:pt x="236720" y="318250"/>
                  <a:pt x="233330" y="316818"/>
                  <a:pt x="230852" y="314214"/>
                </a:cubicBezTo>
                <a:lnTo>
                  <a:pt x="201903" y="283492"/>
                </a:lnTo>
                <a:cubicBezTo>
                  <a:pt x="196948" y="278284"/>
                  <a:pt x="197079" y="270083"/>
                  <a:pt x="202425" y="265136"/>
                </a:cubicBezTo>
                <a:cubicBezTo>
                  <a:pt x="207641" y="260189"/>
                  <a:pt x="215856" y="260450"/>
                  <a:pt x="220811" y="265657"/>
                </a:cubicBezTo>
                <a:lnTo>
                  <a:pt x="240110" y="286095"/>
                </a:lnTo>
                <a:lnTo>
                  <a:pt x="302311" y="218141"/>
                </a:lnTo>
                <a:cubicBezTo>
                  <a:pt x="304724" y="215472"/>
                  <a:pt x="308016" y="214073"/>
                  <a:pt x="311358" y="213942"/>
                </a:cubicBezTo>
                <a:close/>
                <a:moveTo>
                  <a:pt x="351185" y="124336"/>
                </a:moveTo>
                <a:lnTo>
                  <a:pt x="518180" y="124336"/>
                </a:lnTo>
                <a:cubicBezTo>
                  <a:pt x="525480" y="124336"/>
                  <a:pt x="531216" y="130195"/>
                  <a:pt x="531216" y="137356"/>
                </a:cubicBezTo>
                <a:cubicBezTo>
                  <a:pt x="531216" y="144516"/>
                  <a:pt x="525480" y="150375"/>
                  <a:pt x="518180" y="150375"/>
                </a:cubicBezTo>
                <a:lnTo>
                  <a:pt x="351185" y="150375"/>
                </a:lnTo>
                <a:cubicBezTo>
                  <a:pt x="343885" y="150375"/>
                  <a:pt x="338149" y="144516"/>
                  <a:pt x="338149" y="137356"/>
                </a:cubicBezTo>
                <a:cubicBezTo>
                  <a:pt x="338149" y="130195"/>
                  <a:pt x="343885" y="124336"/>
                  <a:pt x="351185" y="124336"/>
                </a:cubicBezTo>
                <a:close/>
                <a:moveTo>
                  <a:pt x="311358" y="64761"/>
                </a:moveTo>
                <a:cubicBezTo>
                  <a:pt x="314699" y="64598"/>
                  <a:pt x="318090" y="65704"/>
                  <a:pt x="320698" y="68111"/>
                </a:cubicBezTo>
                <a:cubicBezTo>
                  <a:pt x="326044" y="73055"/>
                  <a:pt x="326435" y="81252"/>
                  <a:pt x="321610" y="86586"/>
                </a:cubicBezTo>
                <a:lnTo>
                  <a:pt x="249890" y="164781"/>
                </a:lnTo>
                <a:cubicBezTo>
                  <a:pt x="247543" y="167514"/>
                  <a:pt x="244022" y="169075"/>
                  <a:pt x="240371" y="169075"/>
                </a:cubicBezTo>
                <a:cubicBezTo>
                  <a:pt x="236720" y="169075"/>
                  <a:pt x="233330" y="167644"/>
                  <a:pt x="230852" y="165042"/>
                </a:cubicBezTo>
                <a:lnTo>
                  <a:pt x="201903" y="134336"/>
                </a:lnTo>
                <a:cubicBezTo>
                  <a:pt x="196948" y="129132"/>
                  <a:pt x="197079" y="120935"/>
                  <a:pt x="202425" y="115991"/>
                </a:cubicBezTo>
                <a:cubicBezTo>
                  <a:pt x="207641" y="111047"/>
                  <a:pt x="215856" y="111307"/>
                  <a:pt x="220811" y="116511"/>
                </a:cubicBezTo>
                <a:lnTo>
                  <a:pt x="240110" y="136938"/>
                </a:lnTo>
                <a:lnTo>
                  <a:pt x="302311" y="69022"/>
                </a:lnTo>
                <a:cubicBezTo>
                  <a:pt x="304724" y="66355"/>
                  <a:pt x="308016" y="64923"/>
                  <a:pt x="311358" y="64761"/>
                </a:cubicBezTo>
                <a:close/>
                <a:moveTo>
                  <a:pt x="158136" y="26035"/>
                </a:moveTo>
                <a:lnTo>
                  <a:pt x="158136" y="505466"/>
                </a:lnTo>
                <a:cubicBezTo>
                  <a:pt x="158136" y="525774"/>
                  <a:pt x="150314" y="544389"/>
                  <a:pt x="137668" y="558317"/>
                </a:cubicBezTo>
                <a:lnTo>
                  <a:pt x="527859" y="558317"/>
                </a:lnTo>
                <a:cubicBezTo>
                  <a:pt x="557062" y="558317"/>
                  <a:pt x="580789" y="534625"/>
                  <a:pt x="580789" y="505466"/>
                </a:cubicBezTo>
                <a:lnTo>
                  <a:pt x="580789" y="26035"/>
                </a:lnTo>
                <a:close/>
                <a:moveTo>
                  <a:pt x="145099" y="0"/>
                </a:moveTo>
                <a:lnTo>
                  <a:pt x="593825" y="0"/>
                </a:lnTo>
                <a:cubicBezTo>
                  <a:pt x="601126" y="0"/>
                  <a:pt x="606862" y="5858"/>
                  <a:pt x="606862" y="13017"/>
                </a:cubicBezTo>
                <a:lnTo>
                  <a:pt x="606862" y="505466"/>
                </a:lnTo>
                <a:cubicBezTo>
                  <a:pt x="606862" y="548945"/>
                  <a:pt x="571402" y="584352"/>
                  <a:pt x="527859" y="584352"/>
                </a:cubicBezTo>
                <a:lnTo>
                  <a:pt x="79003" y="584352"/>
                </a:lnTo>
                <a:cubicBezTo>
                  <a:pt x="35460" y="584352"/>
                  <a:pt x="0" y="548945"/>
                  <a:pt x="0" y="505466"/>
                </a:cubicBezTo>
                <a:lnTo>
                  <a:pt x="0" y="284821"/>
                </a:lnTo>
                <a:cubicBezTo>
                  <a:pt x="0" y="277662"/>
                  <a:pt x="5866" y="271804"/>
                  <a:pt x="13037" y="271804"/>
                </a:cubicBezTo>
                <a:lnTo>
                  <a:pt x="132062" y="271804"/>
                </a:lnTo>
                <a:lnTo>
                  <a:pt x="132062" y="13017"/>
                </a:lnTo>
                <a:cubicBezTo>
                  <a:pt x="132062" y="5858"/>
                  <a:pt x="137799" y="0"/>
                  <a:pt x="1450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41F882-A5B9-4E89-BD87-D1EFD7B3A6A4}"/>
              </a:ext>
            </a:extLst>
          </p:cNvPr>
          <p:cNvSpPr/>
          <p:nvPr/>
        </p:nvSpPr>
        <p:spPr>
          <a:xfrm>
            <a:off x="1168313" y="1237848"/>
            <a:ext cx="1207286" cy="12072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50A0DB-B384-4526-BB59-3DA2DEAC1335}"/>
              </a:ext>
            </a:extLst>
          </p:cNvPr>
          <p:cNvSpPr/>
          <p:nvPr/>
        </p:nvSpPr>
        <p:spPr>
          <a:xfrm>
            <a:off x="1291806" y="5071853"/>
            <a:ext cx="960300" cy="986327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05E30D-2F4A-4B5B-B2C7-264E587D1A96}"/>
              </a:ext>
            </a:extLst>
          </p:cNvPr>
          <p:cNvGrpSpPr/>
          <p:nvPr/>
        </p:nvGrpSpPr>
        <p:grpSpPr>
          <a:xfrm>
            <a:off x="4671677" y="1816473"/>
            <a:ext cx="917622" cy="917622"/>
            <a:chOff x="4717325" y="1132548"/>
            <a:chExt cx="917622" cy="917622"/>
          </a:xfrm>
        </p:grpSpPr>
        <p:sp>
          <p:nvSpPr>
            <p:cNvPr id="37" name="background_136999">
              <a:extLst>
                <a:ext uri="{FF2B5EF4-FFF2-40B4-BE49-F238E27FC236}">
                  <a16:creationId xmlns:a16="http://schemas.microsoft.com/office/drawing/2014/main" id="{4349067D-93A1-495A-AEA2-7C13EC84E2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59537" y="1355316"/>
              <a:ext cx="472751" cy="472087"/>
            </a:xfrm>
            <a:custGeom>
              <a:avLst/>
              <a:gdLst>
                <a:gd name="connsiteX0" fmla="*/ 539253 w 607614"/>
                <a:gd name="connsiteY0" fmla="*/ 586292 h 606761"/>
                <a:gd name="connsiteX1" fmla="*/ 549871 w 607614"/>
                <a:gd name="connsiteY1" fmla="*/ 586292 h 606761"/>
                <a:gd name="connsiteX2" fmla="*/ 559731 w 607614"/>
                <a:gd name="connsiteY2" fmla="*/ 596906 h 606761"/>
                <a:gd name="connsiteX3" fmla="*/ 549871 w 607614"/>
                <a:gd name="connsiteY3" fmla="*/ 606761 h 606761"/>
                <a:gd name="connsiteX4" fmla="*/ 539253 w 607614"/>
                <a:gd name="connsiteY4" fmla="*/ 606761 h 606761"/>
                <a:gd name="connsiteX5" fmla="*/ 529393 w 607614"/>
                <a:gd name="connsiteY5" fmla="*/ 596906 h 606761"/>
                <a:gd name="connsiteX6" fmla="*/ 539253 w 607614"/>
                <a:gd name="connsiteY6" fmla="*/ 586292 h 606761"/>
                <a:gd name="connsiteX7" fmla="*/ 486069 w 607614"/>
                <a:gd name="connsiteY7" fmla="*/ 586292 h 606761"/>
                <a:gd name="connsiteX8" fmla="*/ 496719 w 607614"/>
                <a:gd name="connsiteY8" fmla="*/ 586292 h 606761"/>
                <a:gd name="connsiteX9" fmla="*/ 506609 w 607614"/>
                <a:gd name="connsiteY9" fmla="*/ 596906 h 606761"/>
                <a:gd name="connsiteX10" fmla="*/ 496719 w 607614"/>
                <a:gd name="connsiteY10" fmla="*/ 606761 h 606761"/>
                <a:gd name="connsiteX11" fmla="*/ 486069 w 607614"/>
                <a:gd name="connsiteY11" fmla="*/ 606761 h 606761"/>
                <a:gd name="connsiteX12" fmla="*/ 475418 w 607614"/>
                <a:gd name="connsiteY12" fmla="*/ 596906 h 606761"/>
                <a:gd name="connsiteX13" fmla="*/ 486069 w 607614"/>
                <a:gd name="connsiteY13" fmla="*/ 586292 h 606761"/>
                <a:gd name="connsiteX14" fmla="*/ 432947 w 607614"/>
                <a:gd name="connsiteY14" fmla="*/ 586292 h 606761"/>
                <a:gd name="connsiteX15" fmla="*/ 443597 w 607614"/>
                <a:gd name="connsiteY15" fmla="*/ 586292 h 606761"/>
                <a:gd name="connsiteX16" fmla="*/ 453487 w 607614"/>
                <a:gd name="connsiteY16" fmla="*/ 596906 h 606761"/>
                <a:gd name="connsiteX17" fmla="*/ 443597 w 607614"/>
                <a:gd name="connsiteY17" fmla="*/ 606761 h 606761"/>
                <a:gd name="connsiteX18" fmla="*/ 432947 w 607614"/>
                <a:gd name="connsiteY18" fmla="*/ 606761 h 606761"/>
                <a:gd name="connsiteX19" fmla="*/ 422296 w 607614"/>
                <a:gd name="connsiteY19" fmla="*/ 596906 h 606761"/>
                <a:gd name="connsiteX20" fmla="*/ 432947 w 607614"/>
                <a:gd name="connsiteY20" fmla="*/ 586292 h 606761"/>
                <a:gd name="connsiteX21" fmla="*/ 379783 w 607614"/>
                <a:gd name="connsiteY21" fmla="*/ 586292 h 606761"/>
                <a:gd name="connsiteX22" fmla="*/ 390392 w 607614"/>
                <a:gd name="connsiteY22" fmla="*/ 586292 h 606761"/>
                <a:gd name="connsiteX23" fmla="*/ 400243 w 607614"/>
                <a:gd name="connsiteY23" fmla="*/ 596906 h 606761"/>
                <a:gd name="connsiteX24" fmla="*/ 390392 w 607614"/>
                <a:gd name="connsiteY24" fmla="*/ 606761 h 606761"/>
                <a:gd name="connsiteX25" fmla="*/ 379783 w 607614"/>
                <a:gd name="connsiteY25" fmla="*/ 606761 h 606761"/>
                <a:gd name="connsiteX26" fmla="*/ 369174 w 607614"/>
                <a:gd name="connsiteY26" fmla="*/ 596906 h 606761"/>
                <a:gd name="connsiteX27" fmla="*/ 379783 w 607614"/>
                <a:gd name="connsiteY27" fmla="*/ 586292 h 606761"/>
                <a:gd name="connsiteX28" fmla="*/ 326581 w 607614"/>
                <a:gd name="connsiteY28" fmla="*/ 586292 h 606761"/>
                <a:gd name="connsiteX29" fmla="*/ 337231 w 607614"/>
                <a:gd name="connsiteY29" fmla="*/ 586292 h 606761"/>
                <a:gd name="connsiteX30" fmla="*/ 347121 w 607614"/>
                <a:gd name="connsiteY30" fmla="*/ 596906 h 606761"/>
                <a:gd name="connsiteX31" fmla="*/ 337231 w 607614"/>
                <a:gd name="connsiteY31" fmla="*/ 606761 h 606761"/>
                <a:gd name="connsiteX32" fmla="*/ 326581 w 607614"/>
                <a:gd name="connsiteY32" fmla="*/ 606761 h 606761"/>
                <a:gd name="connsiteX33" fmla="*/ 315930 w 607614"/>
                <a:gd name="connsiteY33" fmla="*/ 596906 h 606761"/>
                <a:gd name="connsiteX34" fmla="*/ 326581 w 607614"/>
                <a:gd name="connsiteY34" fmla="*/ 586292 h 606761"/>
                <a:gd name="connsiteX35" fmla="*/ 272698 w 607614"/>
                <a:gd name="connsiteY35" fmla="*/ 586292 h 606761"/>
                <a:gd name="connsiteX36" fmla="*/ 284109 w 607614"/>
                <a:gd name="connsiteY36" fmla="*/ 586292 h 606761"/>
                <a:gd name="connsiteX37" fmla="*/ 293999 w 607614"/>
                <a:gd name="connsiteY37" fmla="*/ 596906 h 606761"/>
                <a:gd name="connsiteX38" fmla="*/ 284109 w 607614"/>
                <a:gd name="connsiteY38" fmla="*/ 606761 h 606761"/>
                <a:gd name="connsiteX39" fmla="*/ 272698 w 607614"/>
                <a:gd name="connsiteY39" fmla="*/ 606761 h 606761"/>
                <a:gd name="connsiteX40" fmla="*/ 262808 w 607614"/>
                <a:gd name="connsiteY40" fmla="*/ 596906 h 606761"/>
                <a:gd name="connsiteX41" fmla="*/ 272698 w 607614"/>
                <a:gd name="connsiteY41" fmla="*/ 586292 h 606761"/>
                <a:gd name="connsiteX42" fmla="*/ 219537 w 607614"/>
                <a:gd name="connsiteY42" fmla="*/ 586292 h 606761"/>
                <a:gd name="connsiteX43" fmla="*/ 230146 w 607614"/>
                <a:gd name="connsiteY43" fmla="*/ 586292 h 606761"/>
                <a:gd name="connsiteX44" fmla="*/ 240755 w 607614"/>
                <a:gd name="connsiteY44" fmla="*/ 596906 h 606761"/>
                <a:gd name="connsiteX45" fmla="*/ 230146 w 607614"/>
                <a:gd name="connsiteY45" fmla="*/ 606761 h 606761"/>
                <a:gd name="connsiteX46" fmla="*/ 219537 w 607614"/>
                <a:gd name="connsiteY46" fmla="*/ 606761 h 606761"/>
                <a:gd name="connsiteX47" fmla="*/ 209686 w 607614"/>
                <a:gd name="connsiteY47" fmla="*/ 596906 h 606761"/>
                <a:gd name="connsiteX48" fmla="*/ 219537 w 607614"/>
                <a:gd name="connsiteY48" fmla="*/ 586292 h 606761"/>
                <a:gd name="connsiteX49" fmla="*/ 597727 w 607614"/>
                <a:gd name="connsiteY49" fmla="*/ 581784 h 606761"/>
                <a:gd name="connsiteX50" fmla="*/ 607614 w 607614"/>
                <a:gd name="connsiteY50" fmla="*/ 591623 h 606761"/>
                <a:gd name="connsiteX51" fmla="*/ 607614 w 607614"/>
                <a:gd name="connsiteY51" fmla="*/ 606761 h 606761"/>
                <a:gd name="connsiteX52" fmla="*/ 592403 w 607614"/>
                <a:gd name="connsiteY52" fmla="*/ 606761 h 606761"/>
                <a:gd name="connsiteX53" fmla="*/ 582515 w 607614"/>
                <a:gd name="connsiteY53" fmla="*/ 596922 h 606761"/>
                <a:gd name="connsiteX54" fmla="*/ 588600 w 607614"/>
                <a:gd name="connsiteY54" fmla="*/ 587839 h 606761"/>
                <a:gd name="connsiteX55" fmla="*/ 597727 w 607614"/>
                <a:gd name="connsiteY55" fmla="*/ 581784 h 606761"/>
                <a:gd name="connsiteX56" fmla="*/ 172439 w 607614"/>
                <a:gd name="connsiteY56" fmla="*/ 581784 h 606761"/>
                <a:gd name="connsiteX57" fmla="*/ 181555 w 607614"/>
                <a:gd name="connsiteY57" fmla="*/ 587839 h 606761"/>
                <a:gd name="connsiteX58" fmla="*/ 187633 w 607614"/>
                <a:gd name="connsiteY58" fmla="*/ 596922 h 606761"/>
                <a:gd name="connsiteX59" fmla="*/ 176997 w 607614"/>
                <a:gd name="connsiteY59" fmla="*/ 606761 h 606761"/>
                <a:gd name="connsiteX60" fmla="*/ 161803 w 607614"/>
                <a:gd name="connsiteY60" fmla="*/ 606761 h 606761"/>
                <a:gd name="connsiteX61" fmla="*/ 161803 w 607614"/>
                <a:gd name="connsiteY61" fmla="*/ 591623 h 606761"/>
                <a:gd name="connsiteX62" fmla="*/ 172439 w 607614"/>
                <a:gd name="connsiteY62" fmla="*/ 581784 h 606761"/>
                <a:gd name="connsiteX63" fmla="*/ 597759 w 607614"/>
                <a:gd name="connsiteY63" fmla="*/ 528662 h 606761"/>
                <a:gd name="connsiteX64" fmla="*/ 607614 w 607614"/>
                <a:gd name="connsiteY64" fmla="*/ 538522 h 606761"/>
                <a:gd name="connsiteX65" fmla="*/ 607614 w 607614"/>
                <a:gd name="connsiteY65" fmla="*/ 549140 h 606761"/>
                <a:gd name="connsiteX66" fmla="*/ 597759 w 607614"/>
                <a:gd name="connsiteY66" fmla="*/ 559000 h 606761"/>
                <a:gd name="connsiteX67" fmla="*/ 587145 w 607614"/>
                <a:gd name="connsiteY67" fmla="*/ 549140 h 606761"/>
                <a:gd name="connsiteX68" fmla="*/ 587145 w 607614"/>
                <a:gd name="connsiteY68" fmla="*/ 538522 h 606761"/>
                <a:gd name="connsiteX69" fmla="*/ 597759 w 607614"/>
                <a:gd name="connsiteY69" fmla="*/ 528662 h 606761"/>
                <a:gd name="connsiteX70" fmla="*/ 172417 w 607614"/>
                <a:gd name="connsiteY70" fmla="*/ 527200 h 606761"/>
                <a:gd name="connsiteX71" fmla="*/ 182272 w 607614"/>
                <a:gd name="connsiteY71" fmla="*/ 537809 h 606761"/>
                <a:gd name="connsiteX72" fmla="*/ 182272 w 607614"/>
                <a:gd name="connsiteY72" fmla="*/ 548418 h 606761"/>
                <a:gd name="connsiteX73" fmla="*/ 172417 w 607614"/>
                <a:gd name="connsiteY73" fmla="*/ 558269 h 606761"/>
                <a:gd name="connsiteX74" fmla="*/ 161803 w 607614"/>
                <a:gd name="connsiteY74" fmla="*/ 548418 h 606761"/>
                <a:gd name="connsiteX75" fmla="*/ 161803 w 607614"/>
                <a:gd name="connsiteY75" fmla="*/ 537809 h 606761"/>
                <a:gd name="connsiteX76" fmla="*/ 172417 w 607614"/>
                <a:gd name="connsiteY76" fmla="*/ 527200 h 606761"/>
                <a:gd name="connsiteX77" fmla="*/ 597759 w 607614"/>
                <a:gd name="connsiteY77" fmla="*/ 474809 h 606761"/>
                <a:gd name="connsiteX78" fmla="*/ 607614 w 607614"/>
                <a:gd name="connsiteY78" fmla="*/ 485418 h 606761"/>
                <a:gd name="connsiteX79" fmla="*/ 607614 w 607614"/>
                <a:gd name="connsiteY79" fmla="*/ 496027 h 606761"/>
                <a:gd name="connsiteX80" fmla="*/ 597759 w 607614"/>
                <a:gd name="connsiteY80" fmla="*/ 505878 h 606761"/>
                <a:gd name="connsiteX81" fmla="*/ 587145 w 607614"/>
                <a:gd name="connsiteY81" fmla="*/ 496027 h 606761"/>
                <a:gd name="connsiteX82" fmla="*/ 587145 w 607614"/>
                <a:gd name="connsiteY82" fmla="*/ 485418 h 606761"/>
                <a:gd name="connsiteX83" fmla="*/ 597759 w 607614"/>
                <a:gd name="connsiteY83" fmla="*/ 474809 h 606761"/>
                <a:gd name="connsiteX84" fmla="*/ 172417 w 607614"/>
                <a:gd name="connsiteY84" fmla="*/ 473347 h 606761"/>
                <a:gd name="connsiteX85" fmla="*/ 182272 w 607614"/>
                <a:gd name="connsiteY85" fmla="*/ 483198 h 606761"/>
                <a:gd name="connsiteX86" fmla="*/ 182272 w 607614"/>
                <a:gd name="connsiteY86" fmla="*/ 493807 h 606761"/>
                <a:gd name="connsiteX87" fmla="*/ 172417 w 607614"/>
                <a:gd name="connsiteY87" fmla="*/ 504416 h 606761"/>
                <a:gd name="connsiteX88" fmla="*/ 161803 w 607614"/>
                <a:gd name="connsiteY88" fmla="*/ 493807 h 606761"/>
                <a:gd name="connsiteX89" fmla="*/ 161803 w 607614"/>
                <a:gd name="connsiteY89" fmla="*/ 483198 h 606761"/>
                <a:gd name="connsiteX90" fmla="*/ 172417 w 607614"/>
                <a:gd name="connsiteY90" fmla="*/ 473347 h 606761"/>
                <a:gd name="connsiteX91" fmla="*/ 597759 w 607614"/>
                <a:gd name="connsiteY91" fmla="*/ 421687 h 606761"/>
                <a:gd name="connsiteX92" fmla="*/ 607614 w 607614"/>
                <a:gd name="connsiteY92" fmla="*/ 432338 h 606761"/>
                <a:gd name="connsiteX93" fmla="*/ 607614 w 607614"/>
                <a:gd name="connsiteY93" fmla="*/ 442988 h 606761"/>
                <a:gd name="connsiteX94" fmla="*/ 597759 w 607614"/>
                <a:gd name="connsiteY94" fmla="*/ 452878 h 606761"/>
                <a:gd name="connsiteX95" fmla="*/ 587145 w 607614"/>
                <a:gd name="connsiteY95" fmla="*/ 442988 h 606761"/>
                <a:gd name="connsiteX96" fmla="*/ 587145 w 607614"/>
                <a:gd name="connsiteY96" fmla="*/ 432338 h 606761"/>
                <a:gd name="connsiteX97" fmla="*/ 597759 w 607614"/>
                <a:gd name="connsiteY97" fmla="*/ 421687 h 606761"/>
                <a:gd name="connsiteX98" fmla="*/ 597759 w 607614"/>
                <a:gd name="connsiteY98" fmla="*/ 368687 h 606761"/>
                <a:gd name="connsiteX99" fmla="*/ 607614 w 607614"/>
                <a:gd name="connsiteY99" fmla="*/ 379296 h 606761"/>
                <a:gd name="connsiteX100" fmla="*/ 607614 w 607614"/>
                <a:gd name="connsiteY100" fmla="*/ 389905 h 606761"/>
                <a:gd name="connsiteX101" fmla="*/ 597759 w 607614"/>
                <a:gd name="connsiteY101" fmla="*/ 399756 h 606761"/>
                <a:gd name="connsiteX102" fmla="*/ 587145 w 607614"/>
                <a:gd name="connsiteY102" fmla="*/ 389905 h 606761"/>
                <a:gd name="connsiteX103" fmla="*/ 587145 w 607614"/>
                <a:gd name="connsiteY103" fmla="*/ 379296 h 606761"/>
                <a:gd name="connsiteX104" fmla="*/ 597759 w 607614"/>
                <a:gd name="connsiteY104" fmla="*/ 368687 h 606761"/>
                <a:gd name="connsiteX105" fmla="*/ 597759 w 607614"/>
                <a:gd name="connsiteY105" fmla="*/ 315564 h 606761"/>
                <a:gd name="connsiteX106" fmla="*/ 607614 w 607614"/>
                <a:gd name="connsiteY106" fmla="*/ 326173 h 606761"/>
                <a:gd name="connsiteX107" fmla="*/ 607614 w 607614"/>
                <a:gd name="connsiteY107" fmla="*/ 336782 h 606761"/>
                <a:gd name="connsiteX108" fmla="*/ 597759 w 607614"/>
                <a:gd name="connsiteY108" fmla="*/ 346633 h 606761"/>
                <a:gd name="connsiteX109" fmla="*/ 587145 w 607614"/>
                <a:gd name="connsiteY109" fmla="*/ 336782 h 606761"/>
                <a:gd name="connsiteX110" fmla="*/ 587145 w 607614"/>
                <a:gd name="connsiteY110" fmla="*/ 326173 h 606761"/>
                <a:gd name="connsiteX111" fmla="*/ 597759 w 607614"/>
                <a:gd name="connsiteY111" fmla="*/ 315564 h 606761"/>
                <a:gd name="connsiteX112" fmla="*/ 597759 w 607614"/>
                <a:gd name="connsiteY112" fmla="*/ 262442 h 606761"/>
                <a:gd name="connsiteX113" fmla="*/ 607614 w 607614"/>
                <a:gd name="connsiteY113" fmla="*/ 272293 h 606761"/>
                <a:gd name="connsiteX114" fmla="*/ 607614 w 607614"/>
                <a:gd name="connsiteY114" fmla="*/ 283660 h 606761"/>
                <a:gd name="connsiteX115" fmla="*/ 597759 w 607614"/>
                <a:gd name="connsiteY115" fmla="*/ 293511 h 606761"/>
                <a:gd name="connsiteX116" fmla="*/ 587145 w 607614"/>
                <a:gd name="connsiteY116" fmla="*/ 283660 h 606761"/>
                <a:gd name="connsiteX117" fmla="*/ 587145 w 607614"/>
                <a:gd name="connsiteY117" fmla="*/ 272293 h 606761"/>
                <a:gd name="connsiteX118" fmla="*/ 597759 w 607614"/>
                <a:gd name="connsiteY118" fmla="*/ 262442 h 606761"/>
                <a:gd name="connsiteX119" fmla="*/ 597759 w 607614"/>
                <a:gd name="connsiteY119" fmla="*/ 209320 h 606761"/>
                <a:gd name="connsiteX120" fmla="*/ 607614 w 607614"/>
                <a:gd name="connsiteY120" fmla="*/ 219171 h 606761"/>
                <a:gd name="connsiteX121" fmla="*/ 607614 w 607614"/>
                <a:gd name="connsiteY121" fmla="*/ 229780 h 606761"/>
                <a:gd name="connsiteX122" fmla="*/ 597759 w 607614"/>
                <a:gd name="connsiteY122" fmla="*/ 240389 h 606761"/>
                <a:gd name="connsiteX123" fmla="*/ 587145 w 607614"/>
                <a:gd name="connsiteY123" fmla="*/ 229780 h 606761"/>
                <a:gd name="connsiteX124" fmla="*/ 587145 w 607614"/>
                <a:gd name="connsiteY124" fmla="*/ 219171 h 606761"/>
                <a:gd name="connsiteX125" fmla="*/ 597759 w 607614"/>
                <a:gd name="connsiteY125" fmla="*/ 209320 h 606761"/>
                <a:gd name="connsiteX126" fmla="*/ 592403 w 607614"/>
                <a:gd name="connsiteY126" fmla="*/ 161559 h 606761"/>
                <a:gd name="connsiteX127" fmla="*/ 607614 w 607614"/>
                <a:gd name="connsiteY127" fmla="*/ 161559 h 606761"/>
                <a:gd name="connsiteX128" fmla="*/ 607614 w 607614"/>
                <a:gd name="connsiteY128" fmla="*/ 176753 h 606761"/>
                <a:gd name="connsiteX129" fmla="*/ 597727 w 607614"/>
                <a:gd name="connsiteY129" fmla="*/ 187389 h 606761"/>
                <a:gd name="connsiteX130" fmla="*/ 588600 w 607614"/>
                <a:gd name="connsiteY130" fmla="*/ 181311 h 606761"/>
                <a:gd name="connsiteX131" fmla="*/ 582515 w 607614"/>
                <a:gd name="connsiteY131" fmla="*/ 172195 h 606761"/>
                <a:gd name="connsiteX132" fmla="*/ 592403 w 607614"/>
                <a:gd name="connsiteY132" fmla="*/ 161559 h 606761"/>
                <a:gd name="connsiteX133" fmla="*/ 483846 w 607614"/>
                <a:gd name="connsiteY133" fmla="*/ 161559 h 606761"/>
                <a:gd name="connsiteX134" fmla="*/ 494497 w 607614"/>
                <a:gd name="connsiteY134" fmla="*/ 161559 h 606761"/>
                <a:gd name="connsiteX135" fmla="*/ 505147 w 607614"/>
                <a:gd name="connsiteY135" fmla="*/ 172173 h 606761"/>
                <a:gd name="connsiteX136" fmla="*/ 494497 w 607614"/>
                <a:gd name="connsiteY136" fmla="*/ 182028 h 606761"/>
                <a:gd name="connsiteX137" fmla="*/ 483846 w 607614"/>
                <a:gd name="connsiteY137" fmla="*/ 182028 h 606761"/>
                <a:gd name="connsiteX138" fmla="*/ 473956 w 607614"/>
                <a:gd name="connsiteY138" fmla="*/ 172173 h 606761"/>
                <a:gd name="connsiteX139" fmla="*/ 483846 w 607614"/>
                <a:gd name="connsiteY139" fmla="*/ 161559 h 606761"/>
                <a:gd name="connsiteX140" fmla="*/ 538540 w 607614"/>
                <a:gd name="connsiteY140" fmla="*/ 161559 h 606761"/>
                <a:gd name="connsiteX141" fmla="*/ 549149 w 607614"/>
                <a:gd name="connsiteY141" fmla="*/ 161559 h 606761"/>
                <a:gd name="connsiteX142" fmla="*/ 559000 w 607614"/>
                <a:gd name="connsiteY142" fmla="*/ 172173 h 606761"/>
                <a:gd name="connsiteX143" fmla="*/ 549149 w 607614"/>
                <a:gd name="connsiteY143" fmla="*/ 182028 h 606761"/>
                <a:gd name="connsiteX144" fmla="*/ 538540 w 607614"/>
                <a:gd name="connsiteY144" fmla="*/ 182028 h 606761"/>
                <a:gd name="connsiteX145" fmla="*/ 527931 w 607614"/>
                <a:gd name="connsiteY145" fmla="*/ 172173 h 606761"/>
                <a:gd name="connsiteX146" fmla="*/ 538540 w 607614"/>
                <a:gd name="connsiteY146" fmla="*/ 161559 h 606761"/>
                <a:gd name="connsiteX147" fmla="*/ 0 w 607614"/>
                <a:gd name="connsiteY147" fmla="*/ 0 h 606761"/>
                <a:gd name="connsiteX148" fmla="*/ 445884 w 607614"/>
                <a:gd name="connsiteY148" fmla="*/ 0 h 606761"/>
                <a:gd name="connsiteX149" fmla="*/ 445884 w 607614"/>
                <a:gd name="connsiteY149" fmla="*/ 163093 h 606761"/>
                <a:gd name="connsiteX150" fmla="*/ 450441 w 607614"/>
                <a:gd name="connsiteY150" fmla="*/ 172196 h 606761"/>
                <a:gd name="connsiteX151" fmla="*/ 445884 w 607614"/>
                <a:gd name="connsiteY151" fmla="*/ 180540 h 606761"/>
                <a:gd name="connsiteX152" fmla="*/ 445884 w 607614"/>
                <a:gd name="connsiteY152" fmla="*/ 182057 h 606761"/>
                <a:gd name="connsiteX153" fmla="*/ 440566 w 607614"/>
                <a:gd name="connsiteY153" fmla="*/ 182057 h 606761"/>
                <a:gd name="connsiteX154" fmla="*/ 435249 w 607614"/>
                <a:gd name="connsiteY154" fmla="*/ 182057 h 606761"/>
                <a:gd name="connsiteX155" fmla="*/ 182303 w 607614"/>
                <a:gd name="connsiteY155" fmla="*/ 182057 h 606761"/>
                <a:gd name="connsiteX156" fmla="*/ 182303 w 607614"/>
                <a:gd name="connsiteY156" fmla="*/ 434661 h 606761"/>
                <a:gd name="connsiteX157" fmla="*/ 182303 w 607614"/>
                <a:gd name="connsiteY157" fmla="*/ 439971 h 606761"/>
                <a:gd name="connsiteX158" fmla="*/ 182303 w 607614"/>
                <a:gd name="connsiteY158" fmla="*/ 445281 h 606761"/>
                <a:gd name="connsiteX159" fmla="*/ 180784 w 607614"/>
                <a:gd name="connsiteY159" fmla="*/ 445281 h 606761"/>
                <a:gd name="connsiteX160" fmla="*/ 172429 w 607614"/>
                <a:gd name="connsiteY160" fmla="*/ 449832 h 606761"/>
                <a:gd name="connsiteX161" fmla="*/ 163313 w 607614"/>
                <a:gd name="connsiteY161" fmla="*/ 445281 h 606761"/>
                <a:gd name="connsiteX162" fmla="*/ 0 w 607614"/>
                <a:gd name="connsiteY162" fmla="*/ 445281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7614" h="606761">
                  <a:moveTo>
                    <a:pt x="539253" y="586292"/>
                  </a:moveTo>
                  <a:lnTo>
                    <a:pt x="549871" y="586292"/>
                  </a:lnTo>
                  <a:cubicBezTo>
                    <a:pt x="555180" y="586292"/>
                    <a:pt x="559731" y="590841"/>
                    <a:pt x="559731" y="596906"/>
                  </a:cubicBezTo>
                  <a:cubicBezTo>
                    <a:pt x="559731" y="602212"/>
                    <a:pt x="555180" y="606761"/>
                    <a:pt x="549871" y="606761"/>
                  </a:cubicBezTo>
                  <a:lnTo>
                    <a:pt x="539253" y="606761"/>
                  </a:lnTo>
                  <a:cubicBezTo>
                    <a:pt x="533944" y="606761"/>
                    <a:pt x="529393" y="602212"/>
                    <a:pt x="529393" y="596906"/>
                  </a:cubicBezTo>
                  <a:cubicBezTo>
                    <a:pt x="529393" y="590841"/>
                    <a:pt x="533944" y="586292"/>
                    <a:pt x="539253" y="586292"/>
                  </a:cubicBezTo>
                  <a:close/>
                  <a:moveTo>
                    <a:pt x="486069" y="586292"/>
                  </a:moveTo>
                  <a:lnTo>
                    <a:pt x="496719" y="586292"/>
                  </a:lnTo>
                  <a:cubicBezTo>
                    <a:pt x="502045" y="586292"/>
                    <a:pt x="506609" y="590841"/>
                    <a:pt x="506609" y="596906"/>
                  </a:cubicBezTo>
                  <a:cubicBezTo>
                    <a:pt x="506609" y="602212"/>
                    <a:pt x="502045" y="606761"/>
                    <a:pt x="496719" y="606761"/>
                  </a:cubicBezTo>
                  <a:lnTo>
                    <a:pt x="486069" y="606761"/>
                  </a:lnTo>
                  <a:cubicBezTo>
                    <a:pt x="479983" y="606761"/>
                    <a:pt x="475418" y="602212"/>
                    <a:pt x="475418" y="596906"/>
                  </a:cubicBezTo>
                  <a:cubicBezTo>
                    <a:pt x="475418" y="590841"/>
                    <a:pt x="479983" y="586292"/>
                    <a:pt x="486069" y="586292"/>
                  </a:cubicBezTo>
                  <a:close/>
                  <a:moveTo>
                    <a:pt x="432947" y="586292"/>
                  </a:moveTo>
                  <a:lnTo>
                    <a:pt x="443597" y="586292"/>
                  </a:lnTo>
                  <a:cubicBezTo>
                    <a:pt x="448923" y="586292"/>
                    <a:pt x="453487" y="590841"/>
                    <a:pt x="453487" y="596906"/>
                  </a:cubicBezTo>
                  <a:cubicBezTo>
                    <a:pt x="453487" y="602212"/>
                    <a:pt x="448923" y="606761"/>
                    <a:pt x="443597" y="606761"/>
                  </a:cubicBezTo>
                  <a:lnTo>
                    <a:pt x="432947" y="606761"/>
                  </a:lnTo>
                  <a:cubicBezTo>
                    <a:pt x="426861" y="606761"/>
                    <a:pt x="422296" y="602212"/>
                    <a:pt x="422296" y="596906"/>
                  </a:cubicBezTo>
                  <a:cubicBezTo>
                    <a:pt x="422296" y="590841"/>
                    <a:pt x="426861" y="586292"/>
                    <a:pt x="432947" y="586292"/>
                  </a:cubicBezTo>
                  <a:close/>
                  <a:moveTo>
                    <a:pt x="379783" y="586292"/>
                  </a:moveTo>
                  <a:lnTo>
                    <a:pt x="390392" y="586292"/>
                  </a:lnTo>
                  <a:cubicBezTo>
                    <a:pt x="395696" y="586292"/>
                    <a:pt x="400243" y="590841"/>
                    <a:pt x="400243" y="596906"/>
                  </a:cubicBezTo>
                  <a:cubicBezTo>
                    <a:pt x="400243" y="602212"/>
                    <a:pt x="395696" y="606761"/>
                    <a:pt x="390392" y="606761"/>
                  </a:cubicBezTo>
                  <a:lnTo>
                    <a:pt x="379783" y="606761"/>
                  </a:lnTo>
                  <a:cubicBezTo>
                    <a:pt x="373721" y="606761"/>
                    <a:pt x="369174" y="602212"/>
                    <a:pt x="369174" y="596906"/>
                  </a:cubicBezTo>
                  <a:cubicBezTo>
                    <a:pt x="369174" y="590841"/>
                    <a:pt x="373721" y="586292"/>
                    <a:pt x="379783" y="586292"/>
                  </a:cubicBezTo>
                  <a:close/>
                  <a:moveTo>
                    <a:pt x="326581" y="586292"/>
                  </a:moveTo>
                  <a:lnTo>
                    <a:pt x="337231" y="586292"/>
                  </a:lnTo>
                  <a:cubicBezTo>
                    <a:pt x="342557" y="586292"/>
                    <a:pt x="347121" y="590841"/>
                    <a:pt x="347121" y="596906"/>
                  </a:cubicBezTo>
                  <a:cubicBezTo>
                    <a:pt x="347121" y="602212"/>
                    <a:pt x="342557" y="606761"/>
                    <a:pt x="337231" y="606761"/>
                  </a:cubicBezTo>
                  <a:lnTo>
                    <a:pt x="326581" y="606761"/>
                  </a:lnTo>
                  <a:cubicBezTo>
                    <a:pt x="320495" y="606761"/>
                    <a:pt x="315930" y="602212"/>
                    <a:pt x="315930" y="596906"/>
                  </a:cubicBezTo>
                  <a:cubicBezTo>
                    <a:pt x="315930" y="590841"/>
                    <a:pt x="320495" y="586292"/>
                    <a:pt x="326581" y="586292"/>
                  </a:cubicBezTo>
                  <a:close/>
                  <a:moveTo>
                    <a:pt x="272698" y="586292"/>
                  </a:moveTo>
                  <a:lnTo>
                    <a:pt x="284109" y="586292"/>
                  </a:lnTo>
                  <a:cubicBezTo>
                    <a:pt x="289435" y="586292"/>
                    <a:pt x="293999" y="590841"/>
                    <a:pt x="293999" y="596906"/>
                  </a:cubicBezTo>
                  <a:cubicBezTo>
                    <a:pt x="293999" y="602212"/>
                    <a:pt x="289435" y="606761"/>
                    <a:pt x="284109" y="606761"/>
                  </a:cubicBezTo>
                  <a:lnTo>
                    <a:pt x="272698" y="606761"/>
                  </a:lnTo>
                  <a:cubicBezTo>
                    <a:pt x="267373" y="606761"/>
                    <a:pt x="262808" y="602212"/>
                    <a:pt x="262808" y="596906"/>
                  </a:cubicBezTo>
                  <a:cubicBezTo>
                    <a:pt x="262808" y="590841"/>
                    <a:pt x="267373" y="586292"/>
                    <a:pt x="272698" y="586292"/>
                  </a:cubicBezTo>
                  <a:close/>
                  <a:moveTo>
                    <a:pt x="219537" y="586292"/>
                  </a:moveTo>
                  <a:lnTo>
                    <a:pt x="230146" y="586292"/>
                  </a:lnTo>
                  <a:cubicBezTo>
                    <a:pt x="236208" y="586292"/>
                    <a:pt x="240755" y="590841"/>
                    <a:pt x="240755" y="596906"/>
                  </a:cubicBezTo>
                  <a:cubicBezTo>
                    <a:pt x="240755" y="602212"/>
                    <a:pt x="236208" y="606761"/>
                    <a:pt x="230146" y="606761"/>
                  </a:cubicBezTo>
                  <a:lnTo>
                    <a:pt x="219537" y="606761"/>
                  </a:lnTo>
                  <a:cubicBezTo>
                    <a:pt x="214233" y="606761"/>
                    <a:pt x="209686" y="602212"/>
                    <a:pt x="209686" y="596906"/>
                  </a:cubicBezTo>
                  <a:cubicBezTo>
                    <a:pt x="209686" y="590841"/>
                    <a:pt x="214233" y="586292"/>
                    <a:pt x="219537" y="586292"/>
                  </a:cubicBezTo>
                  <a:close/>
                  <a:moveTo>
                    <a:pt x="597727" y="581784"/>
                  </a:moveTo>
                  <a:cubicBezTo>
                    <a:pt x="603051" y="581784"/>
                    <a:pt x="607614" y="586325"/>
                    <a:pt x="607614" y="591623"/>
                  </a:cubicBezTo>
                  <a:lnTo>
                    <a:pt x="607614" y="606761"/>
                  </a:lnTo>
                  <a:lnTo>
                    <a:pt x="592403" y="606761"/>
                  </a:lnTo>
                  <a:cubicBezTo>
                    <a:pt x="587079" y="606761"/>
                    <a:pt x="582515" y="602220"/>
                    <a:pt x="582515" y="596922"/>
                  </a:cubicBezTo>
                  <a:cubicBezTo>
                    <a:pt x="582515" y="592380"/>
                    <a:pt x="584797" y="589353"/>
                    <a:pt x="588600" y="587839"/>
                  </a:cubicBezTo>
                  <a:cubicBezTo>
                    <a:pt x="590121" y="584055"/>
                    <a:pt x="593163" y="581784"/>
                    <a:pt x="597727" y="581784"/>
                  </a:cubicBezTo>
                  <a:close/>
                  <a:moveTo>
                    <a:pt x="172439" y="581784"/>
                  </a:moveTo>
                  <a:cubicBezTo>
                    <a:pt x="176238" y="581784"/>
                    <a:pt x="180036" y="584055"/>
                    <a:pt x="181555" y="587839"/>
                  </a:cubicBezTo>
                  <a:cubicBezTo>
                    <a:pt x="184594" y="589353"/>
                    <a:pt x="187633" y="592380"/>
                    <a:pt x="187633" y="596922"/>
                  </a:cubicBezTo>
                  <a:cubicBezTo>
                    <a:pt x="187633" y="602220"/>
                    <a:pt x="183075" y="606761"/>
                    <a:pt x="176997" y="606761"/>
                  </a:cubicBezTo>
                  <a:lnTo>
                    <a:pt x="161803" y="606761"/>
                  </a:lnTo>
                  <a:lnTo>
                    <a:pt x="161803" y="591623"/>
                  </a:lnTo>
                  <a:cubicBezTo>
                    <a:pt x="161803" y="586325"/>
                    <a:pt x="166361" y="581784"/>
                    <a:pt x="172439" y="581784"/>
                  </a:cubicBezTo>
                  <a:close/>
                  <a:moveTo>
                    <a:pt x="597759" y="528662"/>
                  </a:moveTo>
                  <a:cubicBezTo>
                    <a:pt x="603065" y="528662"/>
                    <a:pt x="607614" y="533213"/>
                    <a:pt x="607614" y="538522"/>
                  </a:cubicBezTo>
                  <a:lnTo>
                    <a:pt x="607614" y="549140"/>
                  </a:lnTo>
                  <a:cubicBezTo>
                    <a:pt x="607614" y="554449"/>
                    <a:pt x="603065" y="559000"/>
                    <a:pt x="597759" y="559000"/>
                  </a:cubicBezTo>
                  <a:cubicBezTo>
                    <a:pt x="591694" y="559000"/>
                    <a:pt x="587145" y="554449"/>
                    <a:pt x="587145" y="549140"/>
                  </a:cubicBezTo>
                  <a:lnTo>
                    <a:pt x="587145" y="538522"/>
                  </a:lnTo>
                  <a:cubicBezTo>
                    <a:pt x="587145" y="533213"/>
                    <a:pt x="591694" y="528662"/>
                    <a:pt x="597759" y="528662"/>
                  </a:cubicBezTo>
                  <a:close/>
                  <a:moveTo>
                    <a:pt x="172417" y="527200"/>
                  </a:moveTo>
                  <a:cubicBezTo>
                    <a:pt x="177723" y="527200"/>
                    <a:pt x="182272" y="531747"/>
                    <a:pt x="182272" y="537809"/>
                  </a:cubicBezTo>
                  <a:lnTo>
                    <a:pt x="182272" y="548418"/>
                  </a:lnTo>
                  <a:cubicBezTo>
                    <a:pt x="182272" y="553722"/>
                    <a:pt x="177723" y="558269"/>
                    <a:pt x="172417" y="558269"/>
                  </a:cubicBezTo>
                  <a:cubicBezTo>
                    <a:pt x="166352" y="558269"/>
                    <a:pt x="161803" y="553722"/>
                    <a:pt x="161803" y="548418"/>
                  </a:cubicBezTo>
                  <a:lnTo>
                    <a:pt x="161803" y="537809"/>
                  </a:lnTo>
                  <a:cubicBezTo>
                    <a:pt x="161803" y="531747"/>
                    <a:pt x="166352" y="527200"/>
                    <a:pt x="172417" y="527200"/>
                  </a:cubicBezTo>
                  <a:close/>
                  <a:moveTo>
                    <a:pt x="597759" y="474809"/>
                  </a:moveTo>
                  <a:cubicBezTo>
                    <a:pt x="603065" y="474809"/>
                    <a:pt x="607614" y="479356"/>
                    <a:pt x="607614" y="485418"/>
                  </a:cubicBezTo>
                  <a:lnTo>
                    <a:pt x="607614" y="496027"/>
                  </a:lnTo>
                  <a:cubicBezTo>
                    <a:pt x="607614" y="501331"/>
                    <a:pt x="603065" y="505878"/>
                    <a:pt x="597759" y="505878"/>
                  </a:cubicBezTo>
                  <a:cubicBezTo>
                    <a:pt x="591694" y="505878"/>
                    <a:pt x="587145" y="501331"/>
                    <a:pt x="587145" y="496027"/>
                  </a:cubicBezTo>
                  <a:lnTo>
                    <a:pt x="587145" y="485418"/>
                  </a:lnTo>
                  <a:cubicBezTo>
                    <a:pt x="587145" y="479356"/>
                    <a:pt x="591694" y="474809"/>
                    <a:pt x="597759" y="474809"/>
                  </a:cubicBezTo>
                  <a:close/>
                  <a:moveTo>
                    <a:pt x="172417" y="473347"/>
                  </a:moveTo>
                  <a:cubicBezTo>
                    <a:pt x="177723" y="473347"/>
                    <a:pt x="182272" y="477894"/>
                    <a:pt x="182272" y="483198"/>
                  </a:cubicBezTo>
                  <a:lnTo>
                    <a:pt x="182272" y="493807"/>
                  </a:lnTo>
                  <a:cubicBezTo>
                    <a:pt x="182272" y="499869"/>
                    <a:pt x="177723" y="504416"/>
                    <a:pt x="172417" y="504416"/>
                  </a:cubicBezTo>
                  <a:cubicBezTo>
                    <a:pt x="166352" y="504416"/>
                    <a:pt x="161803" y="499869"/>
                    <a:pt x="161803" y="493807"/>
                  </a:cubicBezTo>
                  <a:lnTo>
                    <a:pt x="161803" y="483198"/>
                  </a:lnTo>
                  <a:cubicBezTo>
                    <a:pt x="161803" y="477894"/>
                    <a:pt x="166352" y="473347"/>
                    <a:pt x="172417" y="473347"/>
                  </a:cubicBezTo>
                  <a:close/>
                  <a:moveTo>
                    <a:pt x="597759" y="421687"/>
                  </a:moveTo>
                  <a:cubicBezTo>
                    <a:pt x="603065" y="421687"/>
                    <a:pt x="607614" y="426252"/>
                    <a:pt x="607614" y="432338"/>
                  </a:cubicBezTo>
                  <a:lnTo>
                    <a:pt x="607614" y="442988"/>
                  </a:lnTo>
                  <a:cubicBezTo>
                    <a:pt x="607614" y="448313"/>
                    <a:pt x="603065" y="452878"/>
                    <a:pt x="597759" y="452878"/>
                  </a:cubicBezTo>
                  <a:cubicBezTo>
                    <a:pt x="591694" y="452878"/>
                    <a:pt x="587145" y="448313"/>
                    <a:pt x="587145" y="442988"/>
                  </a:cubicBezTo>
                  <a:lnTo>
                    <a:pt x="587145" y="432338"/>
                  </a:lnTo>
                  <a:cubicBezTo>
                    <a:pt x="587145" y="426252"/>
                    <a:pt x="591694" y="421687"/>
                    <a:pt x="597759" y="421687"/>
                  </a:cubicBezTo>
                  <a:close/>
                  <a:moveTo>
                    <a:pt x="597759" y="368687"/>
                  </a:moveTo>
                  <a:cubicBezTo>
                    <a:pt x="603065" y="368687"/>
                    <a:pt x="607614" y="373234"/>
                    <a:pt x="607614" y="379296"/>
                  </a:cubicBezTo>
                  <a:lnTo>
                    <a:pt x="607614" y="389905"/>
                  </a:lnTo>
                  <a:cubicBezTo>
                    <a:pt x="607614" y="395209"/>
                    <a:pt x="603065" y="399756"/>
                    <a:pt x="597759" y="399756"/>
                  </a:cubicBezTo>
                  <a:cubicBezTo>
                    <a:pt x="591694" y="399756"/>
                    <a:pt x="587145" y="395209"/>
                    <a:pt x="587145" y="389905"/>
                  </a:cubicBezTo>
                  <a:lnTo>
                    <a:pt x="587145" y="379296"/>
                  </a:lnTo>
                  <a:cubicBezTo>
                    <a:pt x="587145" y="373234"/>
                    <a:pt x="591694" y="368687"/>
                    <a:pt x="597759" y="368687"/>
                  </a:cubicBezTo>
                  <a:close/>
                  <a:moveTo>
                    <a:pt x="597759" y="315564"/>
                  </a:moveTo>
                  <a:cubicBezTo>
                    <a:pt x="603065" y="315564"/>
                    <a:pt x="607614" y="320111"/>
                    <a:pt x="607614" y="326173"/>
                  </a:cubicBezTo>
                  <a:lnTo>
                    <a:pt x="607614" y="336782"/>
                  </a:lnTo>
                  <a:cubicBezTo>
                    <a:pt x="607614" y="342086"/>
                    <a:pt x="603065" y="346633"/>
                    <a:pt x="597759" y="346633"/>
                  </a:cubicBezTo>
                  <a:cubicBezTo>
                    <a:pt x="591694" y="346633"/>
                    <a:pt x="587145" y="342086"/>
                    <a:pt x="587145" y="336782"/>
                  </a:cubicBezTo>
                  <a:lnTo>
                    <a:pt x="587145" y="326173"/>
                  </a:lnTo>
                  <a:cubicBezTo>
                    <a:pt x="587145" y="320111"/>
                    <a:pt x="591694" y="315564"/>
                    <a:pt x="597759" y="315564"/>
                  </a:cubicBezTo>
                  <a:close/>
                  <a:moveTo>
                    <a:pt x="597759" y="262442"/>
                  </a:moveTo>
                  <a:cubicBezTo>
                    <a:pt x="603065" y="262442"/>
                    <a:pt x="607614" y="266989"/>
                    <a:pt x="607614" y="272293"/>
                  </a:cubicBezTo>
                  <a:lnTo>
                    <a:pt x="607614" y="283660"/>
                  </a:lnTo>
                  <a:cubicBezTo>
                    <a:pt x="607614" y="288964"/>
                    <a:pt x="603065" y="293511"/>
                    <a:pt x="597759" y="293511"/>
                  </a:cubicBezTo>
                  <a:cubicBezTo>
                    <a:pt x="591694" y="293511"/>
                    <a:pt x="587145" y="288964"/>
                    <a:pt x="587145" y="283660"/>
                  </a:cubicBezTo>
                  <a:lnTo>
                    <a:pt x="587145" y="272293"/>
                  </a:lnTo>
                  <a:cubicBezTo>
                    <a:pt x="587145" y="266989"/>
                    <a:pt x="591694" y="262442"/>
                    <a:pt x="597759" y="262442"/>
                  </a:cubicBezTo>
                  <a:close/>
                  <a:moveTo>
                    <a:pt x="597759" y="209320"/>
                  </a:moveTo>
                  <a:cubicBezTo>
                    <a:pt x="603065" y="209320"/>
                    <a:pt x="607614" y="213867"/>
                    <a:pt x="607614" y="219171"/>
                  </a:cubicBezTo>
                  <a:lnTo>
                    <a:pt x="607614" y="229780"/>
                  </a:lnTo>
                  <a:cubicBezTo>
                    <a:pt x="607614" y="235842"/>
                    <a:pt x="603065" y="240389"/>
                    <a:pt x="597759" y="240389"/>
                  </a:cubicBezTo>
                  <a:cubicBezTo>
                    <a:pt x="591694" y="240389"/>
                    <a:pt x="587145" y="235842"/>
                    <a:pt x="587145" y="229780"/>
                  </a:cubicBezTo>
                  <a:lnTo>
                    <a:pt x="587145" y="219171"/>
                  </a:lnTo>
                  <a:cubicBezTo>
                    <a:pt x="587145" y="213867"/>
                    <a:pt x="591694" y="209320"/>
                    <a:pt x="597759" y="209320"/>
                  </a:cubicBezTo>
                  <a:close/>
                  <a:moveTo>
                    <a:pt x="592403" y="161559"/>
                  </a:moveTo>
                  <a:lnTo>
                    <a:pt x="607614" y="161559"/>
                  </a:lnTo>
                  <a:lnTo>
                    <a:pt x="607614" y="176753"/>
                  </a:lnTo>
                  <a:cubicBezTo>
                    <a:pt x="607614" y="182831"/>
                    <a:pt x="603051" y="187389"/>
                    <a:pt x="597727" y="187389"/>
                  </a:cubicBezTo>
                  <a:cubicBezTo>
                    <a:pt x="593163" y="187389"/>
                    <a:pt x="590121" y="184350"/>
                    <a:pt x="588600" y="181311"/>
                  </a:cubicBezTo>
                  <a:cubicBezTo>
                    <a:pt x="584797" y="179792"/>
                    <a:pt x="582515" y="175993"/>
                    <a:pt x="582515" y="172195"/>
                  </a:cubicBezTo>
                  <a:cubicBezTo>
                    <a:pt x="582515" y="166117"/>
                    <a:pt x="587079" y="161559"/>
                    <a:pt x="592403" y="161559"/>
                  </a:cubicBezTo>
                  <a:close/>
                  <a:moveTo>
                    <a:pt x="483846" y="161559"/>
                  </a:moveTo>
                  <a:lnTo>
                    <a:pt x="494497" y="161559"/>
                  </a:lnTo>
                  <a:cubicBezTo>
                    <a:pt x="500583" y="161559"/>
                    <a:pt x="505147" y="166108"/>
                    <a:pt x="505147" y="172173"/>
                  </a:cubicBezTo>
                  <a:cubicBezTo>
                    <a:pt x="505147" y="177479"/>
                    <a:pt x="500583" y="182028"/>
                    <a:pt x="494497" y="182028"/>
                  </a:cubicBezTo>
                  <a:lnTo>
                    <a:pt x="483846" y="182028"/>
                  </a:lnTo>
                  <a:cubicBezTo>
                    <a:pt x="478521" y="182028"/>
                    <a:pt x="473956" y="177479"/>
                    <a:pt x="473956" y="172173"/>
                  </a:cubicBezTo>
                  <a:cubicBezTo>
                    <a:pt x="473956" y="166108"/>
                    <a:pt x="478521" y="161559"/>
                    <a:pt x="483846" y="161559"/>
                  </a:cubicBezTo>
                  <a:close/>
                  <a:moveTo>
                    <a:pt x="538540" y="161559"/>
                  </a:moveTo>
                  <a:lnTo>
                    <a:pt x="549149" y="161559"/>
                  </a:lnTo>
                  <a:cubicBezTo>
                    <a:pt x="554453" y="161559"/>
                    <a:pt x="559000" y="166108"/>
                    <a:pt x="559000" y="172173"/>
                  </a:cubicBezTo>
                  <a:cubicBezTo>
                    <a:pt x="559000" y="177479"/>
                    <a:pt x="554453" y="182028"/>
                    <a:pt x="549149" y="182028"/>
                  </a:cubicBezTo>
                  <a:lnTo>
                    <a:pt x="538540" y="182028"/>
                  </a:lnTo>
                  <a:cubicBezTo>
                    <a:pt x="532478" y="182028"/>
                    <a:pt x="527931" y="177479"/>
                    <a:pt x="527931" y="172173"/>
                  </a:cubicBezTo>
                  <a:cubicBezTo>
                    <a:pt x="527931" y="166108"/>
                    <a:pt x="532478" y="161559"/>
                    <a:pt x="538540" y="161559"/>
                  </a:cubicBezTo>
                  <a:close/>
                  <a:moveTo>
                    <a:pt x="0" y="0"/>
                  </a:moveTo>
                  <a:lnTo>
                    <a:pt x="445884" y="0"/>
                  </a:lnTo>
                  <a:lnTo>
                    <a:pt x="445884" y="163093"/>
                  </a:lnTo>
                  <a:cubicBezTo>
                    <a:pt x="448922" y="165369"/>
                    <a:pt x="450441" y="168403"/>
                    <a:pt x="450441" y="172196"/>
                  </a:cubicBezTo>
                  <a:cubicBezTo>
                    <a:pt x="450441" y="175989"/>
                    <a:pt x="448922" y="179023"/>
                    <a:pt x="445884" y="180540"/>
                  </a:cubicBezTo>
                  <a:lnTo>
                    <a:pt x="445884" y="182057"/>
                  </a:lnTo>
                  <a:lnTo>
                    <a:pt x="440566" y="182057"/>
                  </a:lnTo>
                  <a:lnTo>
                    <a:pt x="435249" y="182057"/>
                  </a:lnTo>
                  <a:lnTo>
                    <a:pt x="182303" y="182057"/>
                  </a:lnTo>
                  <a:lnTo>
                    <a:pt x="182303" y="434661"/>
                  </a:lnTo>
                  <a:lnTo>
                    <a:pt x="182303" y="439971"/>
                  </a:lnTo>
                  <a:lnTo>
                    <a:pt x="182303" y="445281"/>
                  </a:lnTo>
                  <a:lnTo>
                    <a:pt x="180784" y="445281"/>
                  </a:lnTo>
                  <a:cubicBezTo>
                    <a:pt x="179265" y="448315"/>
                    <a:pt x="176227" y="449832"/>
                    <a:pt x="172429" y="449832"/>
                  </a:cubicBezTo>
                  <a:cubicBezTo>
                    <a:pt x="168631" y="449832"/>
                    <a:pt x="165592" y="448315"/>
                    <a:pt x="163313" y="445281"/>
                  </a:cubicBezTo>
                  <a:lnTo>
                    <a:pt x="0" y="445281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19C1F62-8339-41FA-9B0D-065ED9331584}"/>
                </a:ext>
              </a:extLst>
            </p:cNvPr>
            <p:cNvSpPr/>
            <p:nvPr/>
          </p:nvSpPr>
          <p:spPr>
            <a:xfrm>
              <a:off x="4717325" y="1132548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530495-43B2-49F6-A442-92B1A743722F}"/>
              </a:ext>
            </a:extLst>
          </p:cNvPr>
          <p:cNvGrpSpPr/>
          <p:nvPr/>
        </p:nvGrpSpPr>
        <p:grpSpPr>
          <a:xfrm>
            <a:off x="8198825" y="1789045"/>
            <a:ext cx="917622" cy="917622"/>
            <a:chOff x="4719407" y="2515396"/>
            <a:chExt cx="917622" cy="917622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D741C57E-D91D-4BAE-9504-266A97C5B161}"/>
                </a:ext>
              </a:extLst>
            </p:cNvPr>
            <p:cNvGrpSpPr/>
            <p:nvPr/>
          </p:nvGrpSpPr>
          <p:grpSpPr>
            <a:xfrm>
              <a:off x="4925319" y="2733576"/>
              <a:ext cx="545891" cy="488192"/>
              <a:chOff x="5148182" y="750325"/>
              <a:chExt cx="910375" cy="814151"/>
            </a:xfrm>
          </p:grpSpPr>
          <p:sp>
            <p:nvSpPr>
              <p:cNvPr id="35" name="science-microscope_73792">
                <a:extLst>
                  <a:ext uri="{FF2B5EF4-FFF2-40B4-BE49-F238E27FC236}">
                    <a16:creationId xmlns:a16="http://schemas.microsoft.com/office/drawing/2014/main" id="{C4E1B56F-6ACB-4277-9857-C0E102400B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66573" y="871687"/>
                <a:ext cx="609684" cy="545242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solidFill>
                <a:srgbClr val="60080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6" name="椭圆 1">
                <a:extLst>
                  <a:ext uri="{FF2B5EF4-FFF2-40B4-BE49-F238E27FC236}">
                    <a16:creationId xmlns:a16="http://schemas.microsoft.com/office/drawing/2014/main" id="{843F018D-30E5-48E4-BE87-529F78BA102A}"/>
                  </a:ext>
                </a:extLst>
              </p:cNvPr>
              <p:cNvSpPr/>
              <p:nvPr/>
            </p:nvSpPr>
            <p:spPr>
              <a:xfrm>
                <a:off x="5148182" y="750325"/>
                <a:ext cx="910375" cy="814151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noFill/>
              <a:ln w="28575">
                <a:solidFill>
                  <a:srgbClr val="6008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9272F89-26B3-4174-8864-C5CCCCEB9A5E}"/>
                </a:ext>
              </a:extLst>
            </p:cNvPr>
            <p:cNvSpPr/>
            <p:nvPr/>
          </p:nvSpPr>
          <p:spPr>
            <a:xfrm>
              <a:off x="4719407" y="2515396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71C720-38A7-409F-8A72-76CB49BCD4AB}"/>
              </a:ext>
            </a:extLst>
          </p:cNvPr>
          <p:cNvGrpSpPr/>
          <p:nvPr/>
        </p:nvGrpSpPr>
        <p:grpSpPr>
          <a:xfrm>
            <a:off x="8198825" y="3658950"/>
            <a:ext cx="917622" cy="917622"/>
            <a:chOff x="7081197" y="2143680"/>
            <a:chExt cx="917622" cy="917622"/>
          </a:xfrm>
        </p:grpSpPr>
        <p:sp>
          <p:nvSpPr>
            <p:cNvPr id="39" name="road-with-broken-line_67311">
              <a:extLst>
                <a:ext uri="{FF2B5EF4-FFF2-40B4-BE49-F238E27FC236}">
                  <a16:creationId xmlns:a16="http://schemas.microsoft.com/office/drawing/2014/main" id="{5D9A18E4-9EC5-4090-B5D6-CC496FA7B7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1981" y="2408110"/>
              <a:ext cx="516053" cy="468788"/>
            </a:xfrm>
            <a:custGeom>
              <a:avLst/>
              <a:gdLst>
                <a:gd name="connsiteX0" fmla="*/ 303307 w 606723"/>
                <a:gd name="connsiteY0" fmla="*/ 453562 h 551154"/>
                <a:gd name="connsiteX1" fmla="*/ 321744 w 606723"/>
                <a:gd name="connsiteY1" fmla="*/ 471960 h 551154"/>
                <a:gd name="connsiteX2" fmla="*/ 321744 w 606723"/>
                <a:gd name="connsiteY2" fmla="*/ 519772 h 551154"/>
                <a:gd name="connsiteX3" fmla="*/ 303307 w 606723"/>
                <a:gd name="connsiteY3" fmla="*/ 538170 h 551154"/>
                <a:gd name="connsiteX4" fmla="*/ 284979 w 606723"/>
                <a:gd name="connsiteY4" fmla="*/ 519772 h 551154"/>
                <a:gd name="connsiteX5" fmla="*/ 284979 w 606723"/>
                <a:gd name="connsiteY5" fmla="*/ 471960 h 551154"/>
                <a:gd name="connsiteX6" fmla="*/ 303307 w 606723"/>
                <a:gd name="connsiteY6" fmla="*/ 453562 h 551154"/>
                <a:gd name="connsiteX7" fmla="*/ 303307 w 606723"/>
                <a:gd name="connsiteY7" fmla="*/ 306716 h 551154"/>
                <a:gd name="connsiteX8" fmla="*/ 321744 w 606723"/>
                <a:gd name="connsiteY8" fmla="*/ 325114 h 551154"/>
                <a:gd name="connsiteX9" fmla="*/ 321744 w 606723"/>
                <a:gd name="connsiteY9" fmla="*/ 372926 h 551154"/>
                <a:gd name="connsiteX10" fmla="*/ 303307 w 606723"/>
                <a:gd name="connsiteY10" fmla="*/ 391324 h 551154"/>
                <a:gd name="connsiteX11" fmla="*/ 284979 w 606723"/>
                <a:gd name="connsiteY11" fmla="*/ 372926 h 551154"/>
                <a:gd name="connsiteX12" fmla="*/ 284979 w 606723"/>
                <a:gd name="connsiteY12" fmla="*/ 325114 h 551154"/>
                <a:gd name="connsiteX13" fmla="*/ 303307 w 606723"/>
                <a:gd name="connsiteY13" fmla="*/ 306716 h 551154"/>
                <a:gd name="connsiteX14" fmla="*/ 303307 w 606723"/>
                <a:gd name="connsiteY14" fmla="*/ 159869 h 551154"/>
                <a:gd name="connsiteX15" fmla="*/ 321744 w 606723"/>
                <a:gd name="connsiteY15" fmla="*/ 178165 h 551154"/>
                <a:gd name="connsiteX16" fmla="*/ 321744 w 606723"/>
                <a:gd name="connsiteY16" fmla="*/ 226110 h 551154"/>
                <a:gd name="connsiteX17" fmla="*/ 303307 w 606723"/>
                <a:gd name="connsiteY17" fmla="*/ 244406 h 551154"/>
                <a:gd name="connsiteX18" fmla="*/ 284979 w 606723"/>
                <a:gd name="connsiteY18" fmla="*/ 226110 h 551154"/>
                <a:gd name="connsiteX19" fmla="*/ 284979 w 606723"/>
                <a:gd name="connsiteY19" fmla="*/ 178165 h 551154"/>
                <a:gd name="connsiteX20" fmla="*/ 303307 w 606723"/>
                <a:gd name="connsiteY20" fmla="*/ 159869 h 551154"/>
                <a:gd name="connsiteX21" fmla="*/ 303307 w 606723"/>
                <a:gd name="connsiteY21" fmla="*/ 12952 h 551154"/>
                <a:gd name="connsiteX22" fmla="*/ 321744 w 606723"/>
                <a:gd name="connsiteY22" fmla="*/ 31350 h 551154"/>
                <a:gd name="connsiteX23" fmla="*/ 321744 w 606723"/>
                <a:gd name="connsiteY23" fmla="*/ 79162 h 551154"/>
                <a:gd name="connsiteX24" fmla="*/ 303307 w 606723"/>
                <a:gd name="connsiteY24" fmla="*/ 97560 h 551154"/>
                <a:gd name="connsiteX25" fmla="*/ 284979 w 606723"/>
                <a:gd name="connsiteY25" fmla="*/ 79162 h 551154"/>
                <a:gd name="connsiteX26" fmla="*/ 284979 w 606723"/>
                <a:gd name="connsiteY26" fmla="*/ 31350 h 551154"/>
                <a:gd name="connsiteX27" fmla="*/ 303307 w 606723"/>
                <a:gd name="connsiteY27" fmla="*/ 12952 h 551154"/>
                <a:gd name="connsiteX28" fmla="*/ 446361 w 606723"/>
                <a:gd name="connsiteY28" fmla="*/ 636 h 551154"/>
                <a:gd name="connsiteX29" fmla="*/ 468864 w 606723"/>
                <a:gd name="connsiteY29" fmla="*/ 13633 h 551154"/>
                <a:gd name="connsiteX30" fmla="*/ 606086 w 606723"/>
                <a:gd name="connsiteY30" fmla="*/ 528133 h 551154"/>
                <a:gd name="connsiteX31" fmla="*/ 593070 w 606723"/>
                <a:gd name="connsiteY31" fmla="*/ 550603 h 551154"/>
                <a:gd name="connsiteX32" fmla="*/ 588326 w 606723"/>
                <a:gd name="connsiteY32" fmla="*/ 551154 h 551154"/>
                <a:gd name="connsiteX33" fmla="*/ 570567 w 606723"/>
                <a:gd name="connsiteY33" fmla="*/ 537606 h 551154"/>
                <a:gd name="connsiteX34" fmla="*/ 433345 w 606723"/>
                <a:gd name="connsiteY34" fmla="*/ 23106 h 551154"/>
                <a:gd name="connsiteX35" fmla="*/ 446361 w 606723"/>
                <a:gd name="connsiteY35" fmla="*/ 636 h 551154"/>
                <a:gd name="connsiteX36" fmla="*/ 378332 w 606723"/>
                <a:gd name="connsiteY36" fmla="*/ 636 h 551154"/>
                <a:gd name="connsiteX37" fmla="*/ 400720 w 606723"/>
                <a:gd name="connsiteY37" fmla="*/ 13633 h 551154"/>
                <a:gd name="connsiteX38" fmla="*/ 536368 w 606723"/>
                <a:gd name="connsiteY38" fmla="*/ 528133 h 551154"/>
                <a:gd name="connsiteX39" fmla="*/ 523355 w 606723"/>
                <a:gd name="connsiteY39" fmla="*/ 550603 h 551154"/>
                <a:gd name="connsiteX40" fmla="*/ 518613 w 606723"/>
                <a:gd name="connsiteY40" fmla="*/ 551154 h 551154"/>
                <a:gd name="connsiteX41" fmla="*/ 500857 w 606723"/>
                <a:gd name="connsiteY41" fmla="*/ 537496 h 551154"/>
                <a:gd name="connsiteX42" fmla="*/ 365209 w 606723"/>
                <a:gd name="connsiteY42" fmla="*/ 22996 h 551154"/>
                <a:gd name="connsiteX43" fmla="*/ 378332 w 606723"/>
                <a:gd name="connsiteY43" fmla="*/ 636 h 551154"/>
                <a:gd name="connsiteX44" fmla="*/ 228392 w 606723"/>
                <a:gd name="connsiteY44" fmla="*/ 636 h 551154"/>
                <a:gd name="connsiteX45" fmla="*/ 241405 w 606723"/>
                <a:gd name="connsiteY45" fmla="*/ 22996 h 551154"/>
                <a:gd name="connsiteX46" fmla="*/ 105867 w 606723"/>
                <a:gd name="connsiteY46" fmla="*/ 537496 h 551154"/>
                <a:gd name="connsiteX47" fmla="*/ 88001 w 606723"/>
                <a:gd name="connsiteY47" fmla="*/ 551154 h 551154"/>
                <a:gd name="connsiteX48" fmla="*/ 83369 w 606723"/>
                <a:gd name="connsiteY48" fmla="*/ 550603 h 551154"/>
                <a:gd name="connsiteX49" fmla="*/ 70245 w 606723"/>
                <a:gd name="connsiteY49" fmla="*/ 528133 h 551154"/>
                <a:gd name="connsiteX50" fmla="*/ 205894 w 606723"/>
                <a:gd name="connsiteY50" fmla="*/ 13633 h 551154"/>
                <a:gd name="connsiteX51" fmla="*/ 228392 w 606723"/>
                <a:gd name="connsiteY51" fmla="*/ 636 h 551154"/>
                <a:gd name="connsiteX52" fmla="*/ 160224 w 606723"/>
                <a:gd name="connsiteY52" fmla="*/ 636 h 551154"/>
                <a:gd name="connsiteX53" fmla="*/ 173238 w 606723"/>
                <a:gd name="connsiteY53" fmla="*/ 23106 h 551154"/>
                <a:gd name="connsiteX54" fmla="*/ 36149 w 606723"/>
                <a:gd name="connsiteY54" fmla="*/ 537606 h 551154"/>
                <a:gd name="connsiteX55" fmla="*/ 18393 w 606723"/>
                <a:gd name="connsiteY55" fmla="*/ 551154 h 551154"/>
                <a:gd name="connsiteX56" fmla="*/ 13651 w 606723"/>
                <a:gd name="connsiteY56" fmla="*/ 550603 h 551154"/>
                <a:gd name="connsiteX57" fmla="*/ 637 w 606723"/>
                <a:gd name="connsiteY57" fmla="*/ 528133 h 551154"/>
                <a:gd name="connsiteX58" fmla="*/ 137725 w 606723"/>
                <a:gd name="connsiteY58" fmla="*/ 13633 h 551154"/>
                <a:gd name="connsiteX59" fmla="*/ 160224 w 606723"/>
                <a:gd name="connsiteY59" fmla="*/ 636 h 5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723" h="551154">
                  <a:moveTo>
                    <a:pt x="303307" y="453562"/>
                  </a:moveTo>
                  <a:cubicBezTo>
                    <a:pt x="313464" y="453562"/>
                    <a:pt x="321744" y="461824"/>
                    <a:pt x="321744" y="471960"/>
                  </a:cubicBezTo>
                  <a:lnTo>
                    <a:pt x="321744" y="519772"/>
                  </a:lnTo>
                  <a:cubicBezTo>
                    <a:pt x="321744" y="529908"/>
                    <a:pt x="313464" y="538170"/>
                    <a:pt x="303307" y="538170"/>
                  </a:cubicBezTo>
                  <a:cubicBezTo>
                    <a:pt x="293149" y="538170"/>
                    <a:pt x="284979" y="529908"/>
                    <a:pt x="284979" y="519772"/>
                  </a:cubicBezTo>
                  <a:lnTo>
                    <a:pt x="284979" y="471960"/>
                  </a:lnTo>
                  <a:cubicBezTo>
                    <a:pt x="284979" y="461824"/>
                    <a:pt x="293149" y="453562"/>
                    <a:pt x="303307" y="453562"/>
                  </a:cubicBezTo>
                  <a:close/>
                  <a:moveTo>
                    <a:pt x="303307" y="306716"/>
                  </a:moveTo>
                  <a:cubicBezTo>
                    <a:pt x="313464" y="306716"/>
                    <a:pt x="321744" y="314978"/>
                    <a:pt x="321744" y="325114"/>
                  </a:cubicBezTo>
                  <a:lnTo>
                    <a:pt x="321744" y="372926"/>
                  </a:lnTo>
                  <a:cubicBezTo>
                    <a:pt x="321744" y="383062"/>
                    <a:pt x="313464" y="391324"/>
                    <a:pt x="303307" y="391324"/>
                  </a:cubicBezTo>
                  <a:cubicBezTo>
                    <a:pt x="293149" y="391324"/>
                    <a:pt x="284979" y="383062"/>
                    <a:pt x="284979" y="372926"/>
                  </a:cubicBezTo>
                  <a:lnTo>
                    <a:pt x="284979" y="325114"/>
                  </a:lnTo>
                  <a:cubicBezTo>
                    <a:pt x="284979" y="314978"/>
                    <a:pt x="293149" y="306716"/>
                    <a:pt x="303307" y="306716"/>
                  </a:cubicBezTo>
                  <a:close/>
                  <a:moveTo>
                    <a:pt x="303307" y="159869"/>
                  </a:moveTo>
                  <a:cubicBezTo>
                    <a:pt x="313464" y="159869"/>
                    <a:pt x="321744" y="168025"/>
                    <a:pt x="321744" y="178165"/>
                  </a:cubicBezTo>
                  <a:lnTo>
                    <a:pt x="321744" y="226110"/>
                  </a:lnTo>
                  <a:cubicBezTo>
                    <a:pt x="321744" y="236250"/>
                    <a:pt x="313464" y="244406"/>
                    <a:pt x="303307" y="244406"/>
                  </a:cubicBezTo>
                  <a:cubicBezTo>
                    <a:pt x="293149" y="244406"/>
                    <a:pt x="284979" y="236250"/>
                    <a:pt x="284979" y="226110"/>
                  </a:cubicBezTo>
                  <a:lnTo>
                    <a:pt x="284979" y="178165"/>
                  </a:lnTo>
                  <a:cubicBezTo>
                    <a:pt x="284979" y="168025"/>
                    <a:pt x="293149" y="159869"/>
                    <a:pt x="303307" y="159869"/>
                  </a:cubicBezTo>
                  <a:close/>
                  <a:moveTo>
                    <a:pt x="303307" y="12952"/>
                  </a:moveTo>
                  <a:cubicBezTo>
                    <a:pt x="313464" y="12952"/>
                    <a:pt x="321744" y="21214"/>
                    <a:pt x="321744" y="31350"/>
                  </a:cubicBezTo>
                  <a:lnTo>
                    <a:pt x="321744" y="79162"/>
                  </a:lnTo>
                  <a:cubicBezTo>
                    <a:pt x="321744" y="89298"/>
                    <a:pt x="313464" y="97560"/>
                    <a:pt x="303307" y="97560"/>
                  </a:cubicBezTo>
                  <a:cubicBezTo>
                    <a:pt x="293149" y="97560"/>
                    <a:pt x="284979" y="89298"/>
                    <a:pt x="284979" y="79162"/>
                  </a:cubicBezTo>
                  <a:lnTo>
                    <a:pt x="284979" y="31350"/>
                  </a:lnTo>
                  <a:cubicBezTo>
                    <a:pt x="284979" y="21214"/>
                    <a:pt x="293149" y="12952"/>
                    <a:pt x="303307" y="12952"/>
                  </a:cubicBezTo>
                  <a:close/>
                  <a:moveTo>
                    <a:pt x="446361" y="636"/>
                  </a:moveTo>
                  <a:cubicBezTo>
                    <a:pt x="456178" y="-2008"/>
                    <a:pt x="466216" y="3830"/>
                    <a:pt x="468864" y="13633"/>
                  </a:cubicBezTo>
                  <a:lnTo>
                    <a:pt x="606086" y="528133"/>
                  </a:lnTo>
                  <a:cubicBezTo>
                    <a:pt x="608733" y="537936"/>
                    <a:pt x="602887" y="547960"/>
                    <a:pt x="593070" y="550603"/>
                  </a:cubicBezTo>
                  <a:cubicBezTo>
                    <a:pt x="591415" y="551044"/>
                    <a:pt x="589871" y="551154"/>
                    <a:pt x="588326" y="551154"/>
                  </a:cubicBezTo>
                  <a:cubicBezTo>
                    <a:pt x="580164" y="551154"/>
                    <a:pt x="572773" y="545757"/>
                    <a:pt x="570567" y="537606"/>
                  </a:cubicBezTo>
                  <a:lnTo>
                    <a:pt x="433345" y="23106"/>
                  </a:lnTo>
                  <a:cubicBezTo>
                    <a:pt x="430697" y="13303"/>
                    <a:pt x="436544" y="3169"/>
                    <a:pt x="446361" y="636"/>
                  </a:cubicBezTo>
                  <a:close/>
                  <a:moveTo>
                    <a:pt x="378332" y="636"/>
                  </a:moveTo>
                  <a:cubicBezTo>
                    <a:pt x="388148" y="-2008"/>
                    <a:pt x="398183" y="3830"/>
                    <a:pt x="400720" y="13633"/>
                  </a:cubicBezTo>
                  <a:lnTo>
                    <a:pt x="536368" y="528133"/>
                  </a:lnTo>
                  <a:cubicBezTo>
                    <a:pt x="539015" y="537936"/>
                    <a:pt x="533170" y="547960"/>
                    <a:pt x="523355" y="550603"/>
                  </a:cubicBezTo>
                  <a:cubicBezTo>
                    <a:pt x="521701" y="551044"/>
                    <a:pt x="520157" y="551154"/>
                    <a:pt x="518613" y="551154"/>
                  </a:cubicBezTo>
                  <a:cubicBezTo>
                    <a:pt x="510452" y="551154"/>
                    <a:pt x="503063" y="545757"/>
                    <a:pt x="500857" y="537496"/>
                  </a:cubicBezTo>
                  <a:lnTo>
                    <a:pt x="365209" y="22996"/>
                  </a:lnTo>
                  <a:cubicBezTo>
                    <a:pt x="362672" y="13192"/>
                    <a:pt x="368517" y="3169"/>
                    <a:pt x="378332" y="636"/>
                  </a:cubicBezTo>
                  <a:close/>
                  <a:moveTo>
                    <a:pt x="228392" y="636"/>
                  </a:moveTo>
                  <a:cubicBezTo>
                    <a:pt x="238207" y="3169"/>
                    <a:pt x="244052" y="13192"/>
                    <a:pt x="241405" y="22996"/>
                  </a:cubicBezTo>
                  <a:lnTo>
                    <a:pt x="105867" y="537496"/>
                  </a:lnTo>
                  <a:cubicBezTo>
                    <a:pt x="103661" y="545757"/>
                    <a:pt x="96162" y="551154"/>
                    <a:pt x="88001" y="551154"/>
                  </a:cubicBezTo>
                  <a:cubicBezTo>
                    <a:pt x="86457" y="551154"/>
                    <a:pt x="84913" y="551044"/>
                    <a:pt x="83369" y="550603"/>
                  </a:cubicBezTo>
                  <a:cubicBezTo>
                    <a:pt x="73554" y="547960"/>
                    <a:pt x="67709" y="537936"/>
                    <a:pt x="70245" y="528133"/>
                  </a:cubicBezTo>
                  <a:lnTo>
                    <a:pt x="205894" y="13633"/>
                  </a:lnTo>
                  <a:cubicBezTo>
                    <a:pt x="208541" y="3830"/>
                    <a:pt x="218576" y="-2008"/>
                    <a:pt x="228392" y="636"/>
                  </a:cubicBezTo>
                  <a:close/>
                  <a:moveTo>
                    <a:pt x="160224" y="636"/>
                  </a:moveTo>
                  <a:cubicBezTo>
                    <a:pt x="170039" y="3169"/>
                    <a:pt x="175885" y="13303"/>
                    <a:pt x="173238" y="23106"/>
                  </a:cubicBezTo>
                  <a:lnTo>
                    <a:pt x="36149" y="537606"/>
                  </a:lnTo>
                  <a:cubicBezTo>
                    <a:pt x="33944" y="545757"/>
                    <a:pt x="26444" y="551154"/>
                    <a:pt x="18393" y="551154"/>
                  </a:cubicBezTo>
                  <a:cubicBezTo>
                    <a:pt x="16849" y="551154"/>
                    <a:pt x="15195" y="551044"/>
                    <a:pt x="13651" y="550603"/>
                  </a:cubicBezTo>
                  <a:cubicBezTo>
                    <a:pt x="3835" y="547960"/>
                    <a:pt x="-2010" y="537936"/>
                    <a:pt x="637" y="528133"/>
                  </a:cubicBezTo>
                  <a:lnTo>
                    <a:pt x="137725" y="13633"/>
                  </a:lnTo>
                  <a:cubicBezTo>
                    <a:pt x="140372" y="3830"/>
                    <a:pt x="150408" y="-2008"/>
                    <a:pt x="160224" y="636"/>
                  </a:cubicBez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B20BF0A-558A-46E9-A243-91A653F8A736}"/>
                </a:ext>
              </a:extLst>
            </p:cNvPr>
            <p:cNvSpPr/>
            <p:nvPr/>
          </p:nvSpPr>
          <p:spPr>
            <a:xfrm>
              <a:off x="7081197" y="2143680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03F2FF-2639-403A-B53B-85024426B63E}"/>
              </a:ext>
            </a:extLst>
          </p:cNvPr>
          <p:cNvGrpSpPr/>
          <p:nvPr/>
        </p:nvGrpSpPr>
        <p:grpSpPr>
          <a:xfrm>
            <a:off x="4671677" y="3655541"/>
            <a:ext cx="917622" cy="917622"/>
            <a:chOff x="7789933" y="808824"/>
            <a:chExt cx="917622" cy="917622"/>
          </a:xfrm>
        </p:grpSpPr>
        <p:sp>
          <p:nvSpPr>
            <p:cNvPr id="55" name="envelope_134773">
              <a:extLst>
                <a:ext uri="{FF2B5EF4-FFF2-40B4-BE49-F238E27FC236}">
                  <a16:creationId xmlns:a16="http://schemas.microsoft.com/office/drawing/2014/main" id="{44B270E2-58DF-49E8-BFBE-03F60529D0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03239" y="1038196"/>
              <a:ext cx="465726" cy="465072"/>
            </a:xfrm>
            <a:custGeom>
              <a:avLst/>
              <a:gdLst>
                <a:gd name="connsiteX0" fmla="*/ 226339 w 607614"/>
                <a:gd name="connsiteY0" fmla="*/ 445202 h 606761"/>
                <a:gd name="connsiteX1" fmla="*/ 381275 w 607614"/>
                <a:gd name="connsiteY1" fmla="*/ 445202 h 606761"/>
                <a:gd name="connsiteX2" fmla="*/ 591653 w 607614"/>
                <a:gd name="connsiteY2" fmla="*/ 606761 h 606761"/>
                <a:gd name="connsiteX3" fmla="*/ 15961 w 607614"/>
                <a:gd name="connsiteY3" fmla="*/ 606761 h 606761"/>
                <a:gd name="connsiteX4" fmla="*/ 418510 w 607614"/>
                <a:gd name="connsiteY4" fmla="*/ 306435 h 606761"/>
                <a:gd name="connsiteX5" fmla="*/ 432174 w 607614"/>
                <a:gd name="connsiteY5" fmla="*/ 306435 h 606761"/>
                <a:gd name="connsiteX6" fmla="*/ 435211 w 607614"/>
                <a:gd name="connsiteY6" fmla="*/ 313249 h 606761"/>
                <a:gd name="connsiteX7" fmla="*/ 432174 w 607614"/>
                <a:gd name="connsiteY7" fmla="*/ 320820 h 606761"/>
                <a:gd name="connsiteX8" fmla="*/ 425342 w 607614"/>
                <a:gd name="connsiteY8" fmla="*/ 323849 h 606761"/>
                <a:gd name="connsiteX9" fmla="*/ 418510 w 607614"/>
                <a:gd name="connsiteY9" fmla="*/ 320820 h 606761"/>
                <a:gd name="connsiteX10" fmla="*/ 415473 w 607614"/>
                <a:gd name="connsiteY10" fmla="*/ 313249 h 606761"/>
                <a:gd name="connsiteX11" fmla="*/ 418510 w 607614"/>
                <a:gd name="connsiteY11" fmla="*/ 306435 h 606761"/>
                <a:gd name="connsiteX12" fmla="*/ 266576 w 607614"/>
                <a:gd name="connsiteY12" fmla="*/ 306435 h 606761"/>
                <a:gd name="connsiteX13" fmla="*/ 280240 w 607614"/>
                <a:gd name="connsiteY13" fmla="*/ 306435 h 606761"/>
                <a:gd name="connsiteX14" fmla="*/ 283277 w 607614"/>
                <a:gd name="connsiteY14" fmla="*/ 313249 h 606761"/>
                <a:gd name="connsiteX15" fmla="*/ 280240 w 607614"/>
                <a:gd name="connsiteY15" fmla="*/ 320820 h 606761"/>
                <a:gd name="connsiteX16" fmla="*/ 273408 w 607614"/>
                <a:gd name="connsiteY16" fmla="*/ 323849 h 606761"/>
                <a:gd name="connsiteX17" fmla="*/ 266576 w 607614"/>
                <a:gd name="connsiteY17" fmla="*/ 320820 h 606761"/>
                <a:gd name="connsiteX18" fmla="*/ 263539 w 607614"/>
                <a:gd name="connsiteY18" fmla="*/ 313249 h 606761"/>
                <a:gd name="connsiteX19" fmla="*/ 266576 w 607614"/>
                <a:gd name="connsiteY19" fmla="*/ 306435 h 606761"/>
                <a:gd name="connsiteX20" fmla="*/ 313741 w 607614"/>
                <a:gd name="connsiteY20" fmla="*/ 303381 h 606761"/>
                <a:gd name="connsiteX21" fmla="*/ 385131 w 607614"/>
                <a:gd name="connsiteY21" fmla="*/ 303381 h 606761"/>
                <a:gd name="connsiteX22" fmla="*/ 395004 w 607614"/>
                <a:gd name="connsiteY22" fmla="*/ 313236 h 606761"/>
                <a:gd name="connsiteX23" fmla="*/ 385131 w 607614"/>
                <a:gd name="connsiteY23" fmla="*/ 323850 h 606761"/>
                <a:gd name="connsiteX24" fmla="*/ 313741 w 607614"/>
                <a:gd name="connsiteY24" fmla="*/ 323850 h 606761"/>
                <a:gd name="connsiteX25" fmla="*/ 303868 w 607614"/>
                <a:gd name="connsiteY25" fmla="*/ 313236 h 606761"/>
                <a:gd name="connsiteX26" fmla="*/ 313741 w 607614"/>
                <a:gd name="connsiteY26" fmla="*/ 303381 h 606761"/>
                <a:gd name="connsiteX27" fmla="*/ 182281 w 607614"/>
                <a:gd name="connsiteY27" fmla="*/ 303381 h 606761"/>
                <a:gd name="connsiteX28" fmla="*/ 233192 w 607614"/>
                <a:gd name="connsiteY28" fmla="*/ 303381 h 606761"/>
                <a:gd name="connsiteX29" fmla="*/ 243070 w 607614"/>
                <a:gd name="connsiteY29" fmla="*/ 313236 h 606761"/>
                <a:gd name="connsiteX30" fmla="*/ 233192 w 607614"/>
                <a:gd name="connsiteY30" fmla="*/ 323850 h 606761"/>
                <a:gd name="connsiteX31" fmla="*/ 182281 w 607614"/>
                <a:gd name="connsiteY31" fmla="*/ 323850 h 606761"/>
                <a:gd name="connsiteX32" fmla="*/ 172403 w 607614"/>
                <a:gd name="connsiteY32" fmla="*/ 313236 h 606761"/>
                <a:gd name="connsiteX33" fmla="*/ 182281 w 607614"/>
                <a:gd name="connsiteY33" fmla="*/ 303381 h 606761"/>
                <a:gd name="connsiteX34" fmla="*/ 607614 w 607614"/>
                <a:gd name="connsiteY34" fmla="*/ 278403 h 606761"/>
                <a:gd name="connsiteX35" fmla="*/ 607614 w 607614"/>
                <a:gd name="connsiteY35" fmla="*/ 593115 h 606761"/>
                <a:gd name="connsiteX36" fmla="*/ 401827 w 607614"/>
                <a:gd name="connsiteY36" fmla="*/ 434621 h 606761"/>
                <a:gd name="connsiteX37" fmla="*/ 0 w 607614"/>
                <a:gd name="connsiteY37" fmla="*/ 278403 h 606761"/>
                <a:gd name="connsiteX38" fmla="*/ 205787 w 607614"/>
                <a:gd name="connsiteY38" fmla="*/ 434621 h 606761"/>
                <a:gd name="connsiteX39" fmla="*/ 0 w 607614"/>
                <a:gd name="connsiteY39" fmla="*/ 593115 h 606761"/>
                <a:gd name="connsiteX40" fmla="*/ 175440 w 607614"/>
                <a:gd name="connsiteY40" fmla="*/ 225290 h 606761"/>
                <a:gd name="connsiteX41" fmla="*/ 189104 w 607614"/>
                <a:gd name="connsiteY41" fmla="*/ 225290 h 606761"/>
                <a:gd name="connsiteX42" fmla="*/ 192141 w 607614"/>
                <a:gd name="connsiteY42" fmla="*/ 232861 h 606761"/>
                <a:gd name="connsiteX43" fmla="*/ 189104 w 607614"/>
                <a:gd name="connsiteY43" fmla="*/ 239675 h 606761"/>
                <a:gd name="connsiteX44" fmla="*/ 182272 w 607614"/>
                <a:gd name="connsiteY44" fmla="*/ 242704 h 606761"/>
                <a:gd name="connsiteX45" fmla="*/ 175440 w 607614"/>
                <a:gd name="connsiteY45" fmla="*/ 239675 h 606761"/>
                <a:gd name="connsiteX46" fmla="*/ 172403 w 607614"/>
                <a:gd name="connsiteY46" fmla="*/ 232861 h 606761"/>
                <a:gd name="connsiteX47" fmla="*/ 175440 w 607614"/>
                <a:gd name="connsiteY47" fmla="*/ 225290 h 606761"/>
                <a:gd name="connsiteX48" fmla="*/ 364552 w 607614"/>
                <a:gd name="connsiteY48" fmla="*/ 222235 h 606761"/>
                <a:gd name="connsiteX49" fmla="*/ 425334 w 607614"/>
                <a:gd name="connsiteY49" fmla="*/ 222235 h 606761"/>
                <a:gd name="connsiteX50" fmla="*/ 435211 w 607614"/>
                <a:gd name="connsiteY50" fmla="*/ 232849 h 606761"/>
                <a:gd name="connsiteX51" fmla="*/ 425334 w 607614"/>
                <a:gd name="connsiteY51" fmla="*/ 242704 h 606761"/>
                <a:gd name="connsiteX52" fmla="*/ 364552 w 607614"/>
                <a:gd name="connsiteY52" fmla="*/ 242704 h 606761"/>
                <a:gd name="connsiteX53" fmla="*/ 354675 w 607614"/>
                <a:gd name="connsiteY53" fmla="*/ 232849 h 606761"/>
                <a:gd name="connsiteX54" fmla="*/ 364552 w 607614"/>
                <a:gd name="connsiteY54" fmla="*/ 222235 h 606761"/>
                <a:gd name="connsiteX55" fmla="*/ 222602 w 607614"/>
                <a:gd name="connsiteY55" fmla="*/ 222235 h 606761"/>
                <a:gd name="connsiteX56" fmla="*/ 324336 w 607614"/>
                <a:gd name="connsiteY56" fmla="*/ 222235 h 606761"/>
                <a:gd name="connsiteX57" fmla="*/ 334206 w 607614"/>
                <a:gd name="connsiteY57" fmla="*/ 232849 h 606761"/>
                <a:gd name="connsiteX58" fmla="*/ 324336 w 607614"/>
                <a:gd name="connsiteY58" fmla="*/ 242704 h 606761"/>
                <a:gd name="connsiteX59" fmla="*/ 222602 w 607614"/>
                <a:gd name="connsiteY59" fmla="*/ 242704 h 606761"/>
                <a:gd name="connsiteX60" fmla="*/ 212732 w 607614"/>
                <a:gd name="connsiteY60" fmla="*/ 232849 h 606761"/>
                <a:gd name="connsiteX61" fmla="*/ 222602 w 607614"/>
                <a:gd name="connsiteY61" fmla="*/ 222235 h 606761"/>
                <a:gd name="connsiteX62" fmla="*/ 418510 w 607614"/>
                <a:gd name="connsiteY62" fmla="*/ 144881 h 606761"/>
                <a:gd name="connsiteX63" fmla="*/ 432174 w 607614"/>
                <a:gd name="connsiteY63" fmla="*/ 144881 h 606761"/>
                <a:gd name="connsiteX64" fmla="*/ 435211 w 607614"/>
                <a:gd name="connsiteY64" fmla="*/ 151704 h 606761"/>
                <a:gd name="connsiteX65" fmla="*/ 432174 w 607614"/>
                <a:gd name="connsiteY65" fmla="*/ 158527 h 606761"/>
                <a:gd name="connsiteX66" fmla="*/ 425342 w 607614"/>
                <a:gd name="connsiteY66" fmla="*/ 161559 h 606761"/>
                <a:gd name="connsiteX67" fmla="*/ 418510 w 607614"/>
                <a:gd name="connsiteY67" fmla="*/ 158527 h 606761"/>
                <a:gd name="connsiteX68" fmla="*/ 415473 w 607614"/>
                <a:gd name="connsiteY68" fmla="*/ 151704 h 606761"/>
                <a:gd name="connsiteX69" fmla="*/ 418510 w 607614"/>
                <a:gd name="connsiteY69" fmla="*/ 144881 h 606761"/>
                <a:gd name="connsiteX70" fmla="*/ 266576 w 607614"/>
                <a:gd name="connsiteY70" fmla="*/ 144881 h 606761"/>
                <a:gd name="connsiteX71" fmla="*/ 280240 w 607614"/>
                <a:gd name="connsiteY71" fmla="*/ 144881 h 606761"/>
                <a:gd name="connsiteX72" fmla="*/ 283277 w 607614"/>
                <a:gd name="connsiteY72" fmla="*/ 151704 h 606761"/>
                <a:gd name="connsiteX73" fmla="*/ 280240 w 607614"/>
                <a:gd name="connsiteY73" fmla="*/ 158527 h 606761"/>
                <a:gd name="connsiteX74" fmla="*/ 273408 w 607614"/>
                <a:gd name="connsiteY74" fmla="*/ 161559 h 606761"/>
                <a:gd name="connsiteX75" fmla="*/ 266576 w 607614"/>
                <a:gd name="connsiteY75" fmla="*/ 158527 h 606761"/>
                <a:gd name="connsiteX76" fmla="*/ 263539 w 607614"/>
                <a:gd name="connsiteY76" fmla="*/ 151704 h 606761"/>
                <a:gd name="connsiteX77" fmla="*/ 266576 w 607614"/>
                <a:gd name="connsiteY77" fmla="*/ 144881 h 606761"/>
                <a:gd name="connsiteX78" fmla="*/ 313741 w 607614"/>
                <a:gd name="connsiteY78" fmla="*/ 141821 h 606761"/>
                <a:gd name="connsiteX79" fmla="*/ 385131 w 607614"/>
                <a:gd name="connsiteY79" fmla="*/ 141821 h 606761"/>
                <a:gd name="connsiteX80" fmla="*/ 395004 w 607614"/>
                <a:gd name="connsiteY80" fmla="*/ 151690 h 606761"/>
                <a:gd name="connsiteX81" fmla="*/ 385131 w 607614"/>
                <a:gd name="connsiteY81" fmla="*/ 161559 h 606761"/>
                <a:gd name="connsiteX82" fmla="*/ 313741 w 607614"/>
                <a:gd name="connsiteY82" fmla="*/ 161559 h 606761"/>
                <a:gd name="connsiteX83" fmla="*/ 303868 w 607614"/>
                <a:gd name="connsiteY83" fmla="*/ 151690 h 606761"/>
                <a:gd name="connsiteX84" fmla="*/ 313741 w 607614"/>
                <a:gd name="connsiteY84" fmla="*/ 141821 h 606761"/>
                <a:gd name="connsiteX85" fmla="*/ 182281 w 607614"/>
                <a:gd name="connsiteY85" fmla="*/ 141821 h 606761"/>
                <a:gd name="connsiteX86" fmla="*/ 233192 w 607614"/>
                <a:gd name="connsiteY86" fmla="*/ 141821 h 606761"/>
                <a:gd name="connsiteX87" fmla="*/ 243070 w 607614"/>
                <a:gd name="connsiteY87" fmla="*/ 151690 h 606761"/>
                <a:gd name="connsiteX88" fmla="*/ 233192 w 607614"/>
                <a:gd name="connsiteY88" fmla="*/ 161559 h 606761"/>
                <a:gd name="connsiteX89" fmla="*/ 182281 w 607614"/>
                <a:gd name="connsiteY89" fmla="*/ 161559 h 606761"/>
                <a:gd name="connsiteX90" fmla="*/ 172403 w 607614"/>
                <a:gd name="connsiteY90" fmla="*/ 151690 h 606761"/>
                <a:gd name="connsiteX91" fmla="*/ 182281 w 607614"/>
                <a:gd name="connsiteY91" fmla="*/ 141821 h 606761"/>
                <a:gd name="connsiteX92" fmla="*/ 273416 w 607614"/>
                <a:gd name="connsiteY92" fmla="*/ 60676 h 606761"/>
                <a:gd name="connsiteX93" fmla="*/ 334198 w 607614"/>
                <a:gd name="connsiteY93" fmla="*/ 60676 h 606761"/>
                <a:gd name="connsiteX94" fmla="*/ 344075 w 607614"/>
                <a:gd name="connsiteY94" fmla="*/ 70531 h 606761"/>
                <a:gd name="connsiteX95" fmla="*/ 334198 w 607614"/>
                <a:gd name="connsiteY95" fmla="*/ 81145 h 606761"/>
                <a:gd name="connsiteX96" fmla="*/ 273416 w 607614"/>
                <a:gd name="connsiteY96" fmla="*/ 81145 h 606761"/>
                <a:gd name="connsiteX97" fmla="*/ 263539 w 607614"/>
                <a:gd name="connsiteY97" fmla="*/ 70531 h 606761"/>
                <a:gd name="connsiteX98" fmla="*/ 273416 w 607614"/>
                <a:gd name="connsiteY98" fmla="*/ 60676 h 606761"/>
                <a:gd name="connsiteX99" fmla="*/ 81286 w 607614"/>
                <a:gd name="connsiteY99" fmla="*/ 20478 h 606761"/>
                <a:gd name="connsiteX100" fmla="*/ 81286 w 607614"/>
                <a:gd name="connsiteY100" fmla="*/ 193405 h 606761"/>
                <a:gd name="connsiteX101" fmla="*/ 81286 w 607614"/>
                <a:gd name="connsiteY101" fmla="*/ 288212 h 606761"/>
                <a:gd name="connsiteX102" fmla="*/ 226342 w 607614"/>
                <a:gd name="connsiteY102" fmla="*/ 404255 h 606761"/>
                <a:gd name="connsiteX103" fmla="*/ 381272 w 607614"/>
                <a:gd name="connsiteY103" fmla="*/ 404255 h 606761"/>
                <a:gd name="connsiteX104" fmla="*/ 526328 w 607614"/>
                <a:gd name="connsiteY104" fmla="*/ 288212 h 606761"/>
                <a:gd name="connsiteX105" fmla="*/ 526328 w 607614"/>
                <a:gd name="connsiteY105" fmla="*/ 193405 h 606761"/>
                <a:gd name="connsiteX106" fmla="*/ 526328 w 607614"/>
                <a:gd name="connsiteY106" fmla="*/ 20478 h 606761"/>
                <a:gd name="connsiteX107" fmla="*/ 60781 w 607614"/>
                <a:gd name="connsiteY107" fmla="*/ 0 h 606761"/>
                <a:gd name="connsiteX108" fmla="*/ 546833 w 607614"/>
                <a:gd name="connsiteY108" fmla="*/ 0 h 606761"/>
                <a:gd name="connsiteX109" fmla="*/ 546833 w 607614"/>
                <a:gd name="connsiteY109" fmla="*/ 212367 h 606761"/>
                <a:gd name="connsiteX110" fmla="*/ 598476 w 607614"/>
                <a:gd name="connsiteY110" fmla="*/ 260149 h 606761"/>
                <a:gd name="connsiteX111" fmla="*/ 527847 w 607614"/>
                <a:gd name="connsiteY111" fmla="*/ 313241 h 606761"/>
                <a:gd name="connsiteX112" fmla="*/ 388107 w 607614"/>
                <a:gd name="connsiteY112" fmla="*/ 424733 h 606761"/>
                <a:gd name="connsiteX113" fmla="*/ 219507 w 607614"/>
                <a:gd name="connsiteY113" fmla="*/ 424733 h 606761"/>
                <a:gd name="connsiteX114" fmla="*/ 79767 w 607614"/>
                <a:gd name="connsiteY114" fmla="*/ 313241 h 606761"/>
                <a:gd name="connsiteX115" fmla="*/ 9138 w 607614"/>
                <a:gd name="connsiteY115" fmla="*/ 260149 h 606761"/>
                <a:gd name="connsiteX116" fmla="*/ 60781 w 607614"/>
                <a:gd name="connsiteY116" fmla="*/ 212367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7614" h="606761">
                  <a:moveTo>
                    <a:pt x="226339" y="445202"/>
                  </a:moveTo>
                  <a:lnTo>
                    <a:pt x="381275" y="445202"/>
                  </a:lnTo>
                  <a:lnTo>
                    <a:pt x="591653" y="606761"/>
                  </a:lnTo>
                  <a:lnTo>
                    <a:pt x="15961" y="606761"/>
                  </a:lnTo>
                  <a:close/>
                  <a:moveTo>
                    <a:pt x="418510" y="306435"/>
                  </a:moveTo>
                  <a:cubicBezTo>
                    <a:pt x="421546" y="302649"/>
                    <a:pt x="429138" y="302649"/>
                    <a:pt x="432174" y="306435"/>
                  </a:cubicBezTo>
                  <a:cubicBezTo>
                    <a:pt x="434452" y="307949"/>
                    <a:pt x="435211" y="310978"/>
                    <a:pt x="435211" y="313249"/>
                  </a:cubicBezTo>
                  <a:cubicBezTo>
                    <a:pt x="435211" y="316278"/>
                    <a:pt x="434452" y="318549"/>
                    <a:pt x="432174" y="320820"/>
                  </a:cubicBezTo>
                  <a:cubicBezTo>
                    <a:pt x="430656" y="322335"/>
                    <a:pt x="428379" y="323849"/>
                    <a:pt x="425342" y="323849"/>
                  </a:cubicBezTo>
                  <a:cubicBezTo>
                    <a:pt x="422305" y="323849"/>
                    <a:pt x="420028" y="322335"/>
                    <a:pt x="418510" y="320820"/>
                  </a:cubicBezTo>
                  <a:cubicBezTo>
                    <a:pt x="416232" y="318549"/>
                    <a:pt x="415473" y="316278"/>
                    <a:pt x="415473" y="313249"/>
                  </a:cubicBezTo>
                  <a:cubicBezTo>
                    <a:pt x="415473" y="310978"/>
                    <a:pt x="416232" y="307949"/>
                    <a:pt x="418510" y="306435"/>
                  </a:cubicBezTo>
                  <a:close/>
                  <a:moveTo>
                    <a:pt x="266576" y="306435"/>
                  </a:moveTo>
                  <a:cubicBezTo>
                    <a:pt x="269612" y="302649"/>
                    <a:pt x="277204" y="302649"/>
                    <a:pt x="280240" y="306435"/>
                  </a:cubicBezTo>
                  <a:cubicBezTo>
                    <a:pt x="282518" y="307949"/>
                    <a:pt x="283277" y="310978"/>
                    <a:pt x="283277" y="313249"/>
                  </a:cubicBezTo>
                  <a:cubicBezTo>
                    <a:pt x="283277" y="316278"/>
                    <a:pt x="282518" y="318549"/>
                    <a:pt x="280240" y="320820"/>
                  </a:cubicBezTo>
                  <a:cubicBezTo>
                    <a:pt x="278722" y="322335"/>
                    <a:pt x="276445" y="323849"/>
                    <a:pt x="273408" y="323849"/>
                  </a:cubicBezTo>
                  <a:cubicBezTo>
                    <a:pt x="270371" y="323849"/>
                    <a:pt x="268094" y="322335"/>
                    <a:pt x="266576" y="320820"/>
                  </a:cubicBezTo>
                  <a:cubicBezTo>
                    <a:pt x="264298" y="318549"/>
                    <a:pt x="263539" y="316278"/>
                    <a:pt x="263539" y="313249"/>
                  </a:cubicBezTo>
                  <a:cubicBezTo>
                    <a:pt x="263539" y="310978"/>
                    <a:pt x="264298" y="307949"/>
                    <a:pt x="266576" y="306435"/>
                  </a:cubicBezTo>
                  <a:close/>
                  <a:moveTo>
                    <a:pt x="313741" y="303381"/>
                  </a:moveTo>
                  <a:lnTo>
                    <a:pt x="385131" y="303381"/>
                  </a:lnTo>
                  <a:cubicBezTo>
                    <a:pt x="390447" y="303381"/>
                    <a:pt x="395004" y="307930"/>
                    <a:pt x="395004" y="313236"/>
                  </a:cubicBezTo>
                  <a:cubicBezTo>
                    <a:pt x="395004" y="319301"/>
                    <a:pt x="390447" y="323850"/>
                    <a:pt x="385131" y="323850"/>
                  </a:cubicBezTo>
                  <a:lnTo>
                    <a:pt x="313741" y="323850"/>
                  </a:lnTo>
                  <a:cubicBezTo>
                    <a:pt x="308425" y="323850"/>
                    <a:pt x="303868" y="319301"/>
                    <a:pt x="303868" y="313236"/>
                  </a:cubicBezTo>
                  <a:cubicBezTo>
                    <a:pt x="303868" y="307930"/>
                    <a:pt x="308425" y="303381"/>
                    <a:pt x="313741" y="303381"/>
                  </a:cubicBezTo>
                  <a:close/>
                  <a:moveTo>
                    <a:pt x="182281" y="303381"/>
                  </a:moveTo>
                  <a:lnTo>
                    <a:pt x="233192" y="303381"/>
                  </a:lnTo>
                  <a:cubicBezTo>
                    <a:pt x="238511" y="303381"/>
                    <a:pt x="243070" y="307930"/>
                    <a:pt x="243070" y="313236"/>
                  </a:cubicBezTo>
                  <a:cubicBezTo>
                    <a:pt x="243070" y="319301"/>
                    <a:pt x="238511" y="323850"/>
                    <a:pt x="233192" y="323850"/>
                  </a:cubicBezTo>
                  <a:lnTo>
                    <a:pt x="182281" y="323850"/>
                  </a:lnTo>
                  <a:cubicBezTo>
                    <a:pt x="176962" y="323850"/>
                    <a:pt x="172403" y="319301"/>
                    <a:pt x="172403" y="313236"/>
                  </a:cubicBezTo>
                  <a:cubicBezTo>
                    <a:pt x="172403" y="307930"/>
                    <a:pt x="176962" y="303381"/>
                    <a:pt x="182281" y="303381"/>
                  </a:cubicBezTo>
                  <a:close/>
                  <a:moveTo>
                    <a:pt x="607614" y="278403"/>
                  </a:moveTo>
                  <a:lnTo>
                    <a:pt x="607614" y="593115"/>
                  </a:lnTo>
                  <a:lnTo>
                    <a:pt x="401827" y="434621"/>
                  </a:lnTo>
                  <a:close/>
                  <a:moveTo>
                    <a:pt x="0" y="278403"/>
                  </a:moveTo>
                  <a:lnTo>
                    <a:pt x="205787" y="434621"/>
                  </a:lnTo>
                  <a:lnTo>
                    <a:pt x="0" y="593115"/>
                  </a:lnTo>
                  <a:close/>
                  <a:moveTo>
                    <a:pt x="175440" y="225290"/>
                  </a:moveTo>
                  <a:cubicBezTo>
                    <a:pt x="179235" y="221504"/>
                    <a:pt x="185309" y="221504"/>
                    <a:pt x="189104" y="225290"/>
                  </a:cubicBezTo>
                  <a:cubicBezTo>
                    <a:pt x="191382" y="227561"/>
                    <a:pt x="192141" y="229833"/>
                    <a:pt x="192141" y="232861"/>
                  </a:cubicBezTo>
                  <a:cubicBezTo>
                    <a:pt x="192141" y="235133"/>
                    <a:pt x="191382" y="238161"/>
                    <a:pt x="189104" y="239675"/>
                  </a:cubicBezTo>
                  <a:cubicBezTo>
                    <a:pt x="187586" y="241947"/>
                    <a:pt x="184549" y="242704"/>
                    <a:pt x="182272" y="242704"/>
                  </a:cubicBezTo>
                  <a:cubicBezTo>
                    <a:pt x="179995" y="242704"/>
                    <a:pt x="176958" y="241947"/>
                    <a:pt x="175440" y="239675"/>
                  </a:cubicBezTo>
                  <a:cubicBezTo>
                    <a:pt x="173162" y="238161"/>
                    <a:pt x="172403" y="235133"/>
                    <a:pt x="172403" y="232861"/>
                  </a:cubicBezTo>
                  <a:cubicBezTo>
                    <a:pt x="172403" y="229833"/>
                    <a:pt x="173162" y="227561"/>
                    <a:pt x="175440" y="225290"/>
                  </a:cubicBezTo>
                  <a:close/>
                  <a:moveTo>
                    <a:pt x="364552" y="222235"/>
                  </a:moveTo>
                  <a:lnTo>
                    <a:pt x="425334" y="222235"/>
                  </a:lnTo>
                  <a:cubicBezTo>
                    <a:pt x="430652" y="222235"/>
                    <a:pt x="435211" y="226784"/>
                    <a:pt x="435211" y="232849"/>
                  </a:cubicBezTo>
                  <a:cubicBezTo>
                    <a:pt x="435211" y="238155"/>
                    <a:pt x="430652" y="242704"/>
                    <a:pt x="425334" y="242704"/>
                  </a:cubicBezTo>
                  <a:lnTo>
                    <a:pt x="364552" y="242704"/>
                  </a:lnTo>
                  <a:cubicBezTo>
                    <a:pt x="359234" y="242704"/>
                    <a:pt x="354675" y="238155"/>
                    <a:pt x="354675" y="232849"/>
                  </a:cubicBezTo>
                  <a:cubicBezTo>
                    <a:pt x="354675" y="226784"/>
                    <a:pt x="359234" y="222235"/>
                    <a:pt x="364552" y="222235"/>
                  </a:cubicBezTo>
                  <a:close/>
                  <a:moveTo>
                    <a:pt x="222602" y="222235"/>
                  </a:moveTo>
                  <a:lnTo>
                    <a:pt x="324336" y="222235"/>
                  </a:lnTo>
                  <a:cubicBezTo>
                    <a:pt x="329651" y="222235"/>
                    <a:pt x="334206" y="226784"/>
                    <a:pt x="334206" y="232849"/>
                  </a:cubicBezTo>
                  <a:cubicBezTo>
                    <a:pt x="334206" y="238155"/>
                    <a:pt x="329651" y="242704"/>
                    <a:pt x="324336" y="242704"/>
                  </a:cubicBezTo>
                  <a:lnTo>
                    <a:pt x="222602" y="242704"/>
                  </a:lnTo>
                  <a:cubicBezTo>
                    <a:pt x="217287" y="242704"/>
                    <a:pt x="212732" y="238155"/>
                    <a:pt x="212732" y="232849"/>
                  </a:cubicBezTo>
                  <a:cubicBezTo>
                    <a:pt x="212732" y="226784"/>
                    <a:pt x="217287" y="222235"/>
                    <a:pt x="222602" y="222235"/>
                  </a:cubicBezTo>
                  <a:close/>
                  <a:moveTo>
                    <a:pt x="418510" y="144881"/>
                  </a:moveTo>
                  <a:cubicBezTo>
                    <a:pt x="421546" y="141090"/>
                    <a:pt x="429138" y="141090"/>
                    <a:pt x="432174" y="144881"/>
                  </a:cubicBezTo>
                  <a:cubicBezTo>
                    <a:pt x="434452" y="146397"/>
                    <a:pt x="435211" y="149429"/>
                    <a:pt x="435211" y="151704"/>
                  </a:cubicBezTo>
                  <a:cubicBezTo>
                    <a:pt x="435211" y="153978"/>
                    <a:pt x="434452" y="157010"/>
                    <a:pt x="432174" y="158527"/>
                  </a:cubicBezTo>
                  <a:cubicBezTo>
                    <a:pt x="430656" y="160801"/>
                    <a:pt x="427619" y="161559"/>
                    <a:pt x="425342" y="161559"/>
                  </a:cubicBezTo>
                  <a:cubicBezTo>
                    <a:pt x="423065" y="161559"/>
                    <a:pt x="420028" y="160801"/>
                    <a:pt x="418510" y="158527"/>
                  </a:cubicBezTo>
                  <a:cubicBezTo>
                    <a:pt x="416232" y="157010"/>
                    <a:pt x="415473" y="153978"/>
                    <a:pt x="415473" y="151704"/>
                  </a:cubicBezTo>
                  <a:cubicBezTo>
                    <a:pt x="415473" y="148671"/>
                    <a:pt x="416232" y="146397"/>
                    <a:pt x="418510" y="144881"/>
                  </a:cubicBezTo>
                  <a:close/>
                  <a:moveTo>
                    <a:pt x="266576" y="144881"/>
                  </a:moveTo>
                  <a:cubicBezTo>
                    <a:pt x="269612" y="141090"/>
                    <a:pt x="276445" y="141090"/>
                    <a:pt x="280240" y="144881"/>
                  </a:cubicBezTo>
                  <a:cubicBezTo>
                    <a:pt x="282518" y="146397"/>
                    <a:pt x="283277" y="149429"/>
                    <a:pt x="283277" y="151704"/>
                  </a:cubicBezTo>
                  <a:cubicBezTo>
                    <a:pt x="283277" y="153978"/>
                    <a:pt x="282518" y="157010"/>
                    <a:pt x="280240" y="158527"/>
                  </a:cubicBezTo>
                  <a:cubicBezTo>
                    <a:pt x="278722" y="160801"/>
                    <a:pt x="275685" y="161559"/>
                    <a:pt x="273408" y="161559"/>
                  </a:cubicBezTo>
                  <a:cubicBezTo>
                    <a:pt x="271131" y="161559"/>
                    <a:pt x="268094" y="160801"/>
                    <a:pt x="266576" y="158527"/>
                  </a:cubicBezTo>
                  <a:cubicBezTo>
                    <a:pt x="264298" y="157010"/>
                    <a:pt x="263539" y="154736"/>
                    <a:pt x="263539" y="151704"/>
                  </a:cubicBezTo>
                  <a:cubicBezTo>
                    <a:pt x="263539" y="148671"/>
                    <a:pt x="264298" y="146397"/>
                    <a:pt x="266576" y="144881"/>
                  </a:cubicBezTo>
                  <a:close/>
                  <a:moveTo>
                    <a:pt x="313741" y="141821"/>
                  </a:moveTo>
                  <a:lnTo>
                    <a:pt x="385131" y="141821"/>
                  </a:lnTo>
                  <a:cubicBezTo>
                    <a:pt x="390447" y="141821"/>
                    <a:pt x="395004" y="146376"/>
                    <a:pt x="395004" y="151690"/>
                  </a:cubicBezTo>
                  <a:cubicBezTo>
                    <a:pt x="395004" y="157004"/>
                    <a:pt x="390447" y="161559"/>
                    <a:pt x="385131" y="161559"/>
                  </a:cubicBezTo>
                  <a:lnTo>
                    <a:pt x="313741" y="161559"/>
                  </a:lnTo>
                  <a:cubicBezTo>
                    <a:pt x="308425" y="161559"/>
                    <a:pt x="303868" y="157004"/>
                    <a:pt x="303868" y="151690"/>
                  </a:cubicBezTo>
                  <a:cubicBezTo>
                    <a:pt x="303868" y="146376"/>
                    <a:pt x="308425" y="141821"/>
                    <a:pt x="313741" y="141821"/>
                  </a:cubicBezTo>
                  <a:close/>
                  <a:moveTo>
                    <a:pt x="182281" y="141821"/>
                  </a:moveTo>
                  <a:lnTo>
                    <a:pt x="233192" y="141821"/>
                  </a:lnTo>
                  <a:cubicBezTo>
                    <a:pt x="238511" y="141821"/>
                    <a:pt x="243070" y="146376"/>
                    <a:pt x="243070" y="151690"/>
                  </a:cubicBezTo>
                  <a:cubicBezTo>
                    <a:pt x="243070" y="157004"/>
                    <a:pt x="238511" y="161559"/>
                    <a:pt x="233192" y="161559"/>
                  </a:cubicBezTo>
                  <a:lnTo>
                    <a:pt x="182281" y="161559"/>
                  </a:lnTo>
                  <a:cubicBezTo>
                    <a:pt x="176962" y="161559"/>
                    <a:pt x="172403" y="157004"/>
                    <a:pt x="172403" y="151690"/>
                  </a:cubicBezTo>
                  <a:cubicBezTo>
                    <a:pt x="172403" y="146376"/>
                    <a:pt x="176962" y="141821"/>
                    <a:pt x="182281" y="141821"/>
                  </a:cubicBezTo>
                  <a:close/>
                  <a:moveTo>
                    <a:pt x="273416" y="60676"/>
                  </a:moveTo>
                  <a:lnTo>
                    <a:pt x="334198" y="60676"/>
                  </a:lnTo>
                  <a:cubicBezTo>
                    <a:pt x="339516" y="60676"/>
                    <a:pt x="344075" y="65225"/>
                    <a:pt x="344075" y="70531"/>
                  </a:cubicBezTo>
                  <a:cubicBezTo>
                    <a:pt x="344075" y="76596"/>
                    <a:pt x="339516" y="81145"/>
                    <a:pt x="334198" y="81145"/>
                  </a:cubicBezTo>
                  <a:lnTo>
                    <a:pt x="273416" y="81145"/>
                  </a:lnTo>
                  <a:cubicBezTo>
                    <a:pt x="268098" y="81145"/>
                    <a:pt x="263539" y="76596"/>
                    <a:pt x="263539" y="70531"/>
                  </a:cubicBezTo>
                  <a:cubicBezTo>
                    <a:pt x="263539" y="65225"/>
                    <a:pt x="268098" y="60676"/>
                    <a:pt x="273416" y="60676"/>
                  </a:cubicBezTo>
                  <a:close/>
                  <a:moveTo>
                    <a:pt x="81286" y="20478"/>
                  </a:moveTo>
                  <a:lnTo>
                    <a:pt x="81286" y="193405"/>
                  </a:lnTo>
                  <a:lnTo>
                    <a:pt x="81286" y="288212"/>
                  </a:lnTo>
                  <a:lnTo>
                    <a:pt x="226342" y="404255"/>
                  </a:lnTo>
                  <a:lnTo>
                    <a:pt x="381272" y="404255"/>
                  </a:lnTo>
                  <a:lnTo>
                    <a:pt x="526328" y="288212"/>
                  </a:lnTo>
                  <a:lnTo>
                    <a:pt x="526328" y="193405"/>
                  </a:lnTo>
                  <a:lnTo>
                    <a:pt x="526328" y="20478"/>
                  </a:lnTo>
                  <a:close/>
                  <a:moveTo>
                    <a:pt x="60781" y="0"/>
                  </a:moveTo>
                  <a:lnTo>
                    <a:pt x="546833" y="0"/>
                  </a:lnTo>
                  <a:lnTo>
                    <a:pt x="546833" y="212367"/>
                  </a:lnTo>
                  <a:lnTo>
                    <a:pt x="598476" y="260149"/>
                  </a:lnTo>
                  <a:lnTo>
                    <a:pt x="527847" y="313241"/>
                  </a:lnTo>
                  <a:lnTo>
                    <a:pt x="388107" y="424733"/>
                  </a:lnTo>
                  <a:lnTo>
                    <a:pt x="219507" y="424733"/>
                  </a:lnTo>
                  <a:lnTo>
                    <a:pt x="79767" y="313241"/>
                  </a:lnTo>
                  <a:lnTo>
                    <a:pt x="9138" y="260149"/>
                  </a:lnTo>
                  <a:lnTo>
                    <a:pt x="60781" y="212367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57CDD8F-8962-49AE-9FC7-0DB00DB70815}"/>
                </a:ext>
              </a:extLst>
            </p:cNvPr>
            <p:cNvSpPr/>
            <p:nvPr/>
          </p:nvSpPr>
          <p:spPr>
            <a:xfrm>
              <a:off x="7789933" y="808824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F55726F8-B13C-495D-A1B6-06855334DA60}"/>
              </a:ext>
            </a:extLst>
          </p:cNvPr>
          <p:cNvSpPr txBox="1"/>
          <p:nvPr/>
        </p:nvSpPr>
        <p:spPr>
          <a:xfrm>
            <a:off x="5889975" y="3734337"/>
            <a:ext cx="20081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当前工作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Current Work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43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研究背景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Background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1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5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4494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研究背景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Background    </a:t>
            </a: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CDB2B-3188-4BE8-B482-9B473825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63" y="1647664"/>
            <a:ext cx="4698755" cy="1737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0061C8-09ED-4779-9473-A16BD468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45" y="1880064"/>
            <a:ext cx="2467319" cy="1505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D2B1D3-11E7-4A45-A608-5AF814852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275" y="4201813"/>
            <a:ext cx="2734057" cy="1609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BE11BD-CEE7-4F12-A205-FC6982825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147" y="3942261"/>
            <a:ext cx="3472385" cy="21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研究现状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Status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008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研究现状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Status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310367-F5E7-42F4-B695-5C7B6EEA4E16}"/>
              </a:ext>
            </a:extLst>
          </p:cNvPr>
          <p:cNvSpPr txBox="1"/>
          <p:nvPr/>
        </p:nvSpPr>
        <p:spPr>
          <a:xfrm>
            <a:off x="958469" y="1609699"/>
            <a:ext cx="449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0808"/>
                </a:solidFill>
              </a:rPr>
              <a:t>帧间编码优化</a:t>
            </a:r>
            <a:endParaRPr lang="en-US" altLang="zh-CN" sz="2400" b="1" dirty="0">
              <a:solidFill>
                <a:srgbClr val="600808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089A8-8BAD-4E70-8FAD-239CE460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09" y="2330873"/>
            <a:ext cx="4284672" cy="15148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21A0B6-05A2-4671-AECD-44559825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0873"/>
            <a:ext cx="4737771" cy="15916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A58FEE-085E-447F-AD32-E33D011A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78" y="3845731"/>
            <a:ext cx="2900433" cy="27411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E737F6-6D70-48D5-92C8-7493BCBA8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765" y="3845731"/>
            <a:ext cx="3449052" cy="24295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947BB1-249D-432C-95BF-DACD06248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430" y="3916062"/>
            <a:ext cx="3365244" cy="23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研究现状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Status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69ECC-D1BE-4D92-9E6E-62EBB6AF3CC1}"/>
              </a:ext>
            </a:extLst>
          </p:cNvPr>
          <p:cNvSpPr txBox="1"/>
          <p:nvPr/>
        </p:nvSpPr>
        <p:spPr>
          <a:xfrm>
            <a:off x="936435" y="1635873"/>
            <a:ext cx="449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0808"/>
                </a:solidFill>
              </a:rPr>
              <a:t>帧内编码优化</a:t>
            </a:r>
            <a:endParaRPr lang="en-US" altLang="zh-CN" sz="2400" b="1" dirty="0">
              <a:solidFill>
                <a:srgbClr val="600808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3EF090-8176-4FD4-9545-21B5F6B5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53" y="2844888"/>
            <a:ext cx="2039637" cy="20146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27235C-2FA8-4A0E-B713-AC7D0858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55" y="2918663"/>
            <a:ext cx="3512665" cy="18065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4C2E5C-679B-4B08-B291-BE9F3F88D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276" y="2742841"/>
            <a:ext cx="2938562" cy="21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当前工作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Current 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3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3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50ED10-3C9E-4C6E-8450-F008BEDDCE2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36495A-EE01-4D85-B6D9-A50DFE07AEF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FFAD8-C28E-4742-9681-8428B28E7B35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当前工作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Current Work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A6193B-A0AA-4ED1-B838-A45D143967D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3F946D0-778C-45DC-B0F4-1E930205A88D}"/>
              </a:ext>
            </a:extLst>
          </p:cNvPr>
          <p:cNvSpPr/>
          <p:nvPr/>
        </p:nvSpPr>
        <p:spPr>
          <a:xfrm>
            <a:off x="4295137" y="2981113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7B5F53-FC39-4BB8-A108-CF04F87192E9}"/>
              </a:ext>
            </a:extLst>
          </p:cNvPr>
          <p:cNvSpPr txBox="1"/>
          <p:nvPr/>
        </p:nvSpPr>
        <p:spPr>
          <a:xfrm>
            <a:off x="4295136" y="309701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estIntraPredLumaQT</a:t>
            </a:r>
            <a:endParaRPr lang="en-US" altLang="zh-CN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F6E84ED-5E86-4CBF-8A05-A2CF3B148BBE}"/>
              </a:ext>
            </a:extLst>
          </p:cNvPr>
          <p:cNvSpPr/>
          <p:nvPr/>
        </p:nvSpPr>
        <p:spPr>
          <a:xfrm>
            <a:off x="1683570" y="1657166"/>
            <a:ext cx="1104900" cy="484247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3C94C8-23EB-492A-B784-3E7D38304C07}"/>
              </a:ext>
            </a:extLst>
          </p:cNvPr>
          <p:cNvSpPr txBox="1"/>
          <p:nvPr/>
        </p:nvSpPr>
        <p:spPr>
          <a:xfrm>
            <a:off x="1683570" y="171413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main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165E3FC-8151-4536-9AD1-BA413E606933}"/>
              </a:ext>
            </a:extLst>
          </p:cNvPr>
          <p:cNvSpPr/>
          <p:nvPr/>
        </p:nvSpPr>
        <p:spPr>
          <a:xfrm>
            <a:off x="2788471" y="2233317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66E0B7-2B7B-4541-854E-41BE00A4036F}"/>
              </a:ext>
            </a:extLst>
          </p:cNvPr>
          <p:cNvSpPr txBox="1"/>
          <p:nvPr/>
        </p:nvSpPr>
        <p:spPr>
          <a:xfrm>
            <a:off x="2788470" y="2349217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xCheckRDCostIntra</a:t>
            </a:r>
            <a:endParaRPr lang="en-US" altLang="zh-CN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92F41E2-597B-4A1A-A368-CD27F922419C}"/>
              </a:ext>
            </a:extLst>
          </p:cNvPr>
          <p:cNvCxnSpPr>
            <a:cxnSpLocks/>
            <a:stCxn id="2" idx="2"/>
            <a:endCxn id="55" idx="1"/>
          </p:cNvCxnSpPr>
          <p:nvPr/>
        </p:nvCxnSpPr>
        <p:spPr>
          <a:xfrm rot="16200000" flipH="1">
            <a:off x="5414468" y="3618615"/>
            <a:ext cx="416466" cy="445327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CD4B9BA1-B7CA-4640-A518-DEDC2F77FE01}"/>
              </a:ext>
            </a:extLst>
          </p:cNvPr>
          <p:cNvCxnSpPr>
            <a:cxnSpLocks/>
            <a:stCxn id="21" idx="2"/>
            <a:endCxn id="27" idx="1"/>
          </p:cNvCxnSpPr>
          <p:nvPr/>
        </p:nvCxnSpPr>
        <p:spPr>
          <a:xfrm rot="16200000" flipH="1">
            <a:off x="2316010" y="2061423"/>
            <a:ext cx="392470" cy="552450"/>
          </a:xfrm>
          <a:prstGeom prst="bentConnector2">
            <a:avLst/>
          </a:prstGeom>
          <a:ln>
            <a:solidFill>
              <a:srgbClr val="600808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8673CEE8-3224-4CDF-AED4-0EB1106043D8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6989683" y="4361463"/>
            <a:ext cx="416466" cy="495298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F60E4E1D-4557-48CF-95DE-6771BD392229}"/>
              </a:ext>
            </a:extLst>
          </p:cNvPr>
          <p:cNvCxnSpPr>
            <a:cxnSpLocks/>
            <a:stCxn id="24" idx="2"/>
            <a:endCxn id="5" idx="1"/>
          </p:cNvCxnSpPr>
          <p:nvPr/>
        </p:nvCxnSpPr>
        <p:spPr>
          <a:xfrm rot="16200000" flipH="1">
            <a:off x="3896040" y="2882582"/>
            <a:ext cx="396429" cy="401764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E13B278-9C4B-4D4F-9511-0823DFBD36BD}"/>
              </a:ext>
            </a:extLst>
          </p:cNvPr>
          <p:cNvSpPr/>
          <p:nvPr/>
        </p:nvSpPr>
        <p:spPr>
          <a:xfrm>
            <a:off x="5845366" y="3748946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7A84FC6-EF0E-4A8E-811E-2EE7567442ED}"/>
              </a:ext>
            </a:extLst>
          </p:cNvPr>
          <p:cNvSpPr txBox="1"/>
          <p:nvPr/>
        </p:nvSpPr>
        <p:spPr>
          <a:xfrm>
            <a:off x="5845365" y="3864846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xGetHADs</a:t>
            </a:r>
            <a:endParaRPr lang="en-US" altLang="zh-CN" dirty="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B60AFF3-5750-45FC-A124-427F90C2F1CD}"/>
              </a:ext>
            </a:extLst>
          </p:cNvPr>
          <p:cNvSpPr/>
          <p:nvPr/>
        </p:nvSpPr>
        <p:spPr>
          <a:xfrm>
            <a:off x="7445566" y="4516779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75520CF-A949-45B4-AA08-B48175E605A5}"/>
              </a:ext>
            </a:extLst>
          </p:cNvPr>
          <p:cNvSpPr txBox="1"/>
          <p:nvPr/>
        </p:nvSpPr>
        <p:spPr>
          <a:xfrm>
            <a:off x="7445565" y="4632679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xCalcHADs8x8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32A03B-7D34-433A-AD85-AEC79172E419}"/>
              </a:ext>
            </a:extLst>
          </p:cNvPr>
          <p:cNvSpPr txBox="1"/>
          <p:nvPr/>
        </p:nvSpPr>
        <p:spPr>
          <a:xfrm>
            <a:off x="5162034" y="237734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帧内编码入口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06B25BB-6768-4E43-92CC-C421238F8668}"/>
              </a:ext>
            </a:extLst>
          </p:cNvPr>
          <p:cNvSpPr txBox="1"/>
          <p:nvPr/>
        </p:nvSpPr>
        <p:spPr>
          <a:xfrm>
            <a:off x="6645465" y="312575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计算亮度分量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21596A1-73C6-41BB-81A4-F44F85BAAF02}"/>
              </a:ext>
            </a:extLst>
          </p:cNvPr>
          <p:cNvSpPr/>
          <p:nvPr/>
        </p:nvSpPr>
        <p:spPr>
          <a:xfrm>
            <a:off x="3007357" y="4244906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899BF82-0D6C-4A8C-81F0-FA634CD4F2B5}"/>
              </a:ext>
            </a:extLst>
          </p:cNvPr>
          <p:cNvSpPr txBox="1"/>
          <p:nvPr/>
        </p:nvSpPr>
        <p:spPr>
          <a:xfrm>
            <a:off x="3007356" y="4360806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transferNxN</a:t>
            </a:r>
            <a:endParaRPr lang="en-US" altLang="zh-CN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C9A1BEE-EC3D-4973-B50D-EBD082C55EF6}"/>
              </a:ext>
            </a:extLst>
          </p:cNvPr>
          <p:cNvSpPr/>
          <p:nvPr/>
        </p:nvSpPr>
        <p:spPr>
          <a:xfrm>
            <a:off x="1683571" y="5012739"/>
            <a:ext cx="2209801" cy="651933"/>
          </a:xfrm>
          <a:prstGeom prst="roundRect">
            <a:avLst/>
          </a:prstGeom>
          <a:noFill/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052A1-7A93-4D48-B85E-52A1EDC02878}"/>
              </a:ext>
            </a:extLst>
          </p:cNvPr>
          <p:cNvSpPr txBox="1"/>
          <p:nvPr/>
        </p:nvSpPr>
        <p:spPr>
          <a:xfrm>
            <a:off x="1683570" y="5128639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xQuant</a:t>
            </a:r>
            <a:endParaRPr lang="en-US" altLang="zh-CN" dirty="0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D745B799-30BE-431B-B10E-F06B1E1B3DF5}"/>
              </a:ext>
            </a:extLst>
          </p:cNvPr>
          <p:cNvCxnSpPr>
            <a:cxnSpLocks/>
            <a:stCxn id="30" idx="2"/>
            <a:endCxn id="34" idx="3"/>
          </p:cNvCxnSpPr>
          <p:nvPr/>
        </p:nvCxnSpPr>
        <p:spPr>
          <a:xfrm rot="5400000">
            <a:off x="3794582" y="4995629"/>
            <a:ext cx="416466" cy="218887"/>
          </a:xfrm>
          <a:prstGeom prst="bentConnector2">
            <a:avLst/>
          </a:prstGeom>
          <a:ln>
            <a:solidFill>
              <a:srgbClr val="60080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C672331A-B1E9-4353-A81B-E1F6CA610C18}"/>
              </a:ext>
            </a:extLst>
          </p:cNvPr>
          <p:cNvCxnSpPr>
            <a:cxnSpLocks/>
            <a:stCxn id="2" idx="2"/>
            <a:endCxn id="31" idx="3"/>
          </p:cNvCxnSpPr>
          <p:nvPr/>
        </p:nvCxnSpPr>
        <p:spPr>
          <a:xfrm rot="5400000">
            <a:off x="4852385" y="3997819"/>
            <a:ext cx="912426" cy="182881"/>
          </a:xfrm>
          <a:prstGeom prst="bentConnector2">
            <a:avLst/>
          </a:prstGeom>
          <a:ln>
            <a:solidFill>
              <a:srgbClr val="600808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CCE72E3-AF3E-4894-B6CF-49E12FDACD2F}"/>
              </a:ext>
            </a:extLst>
          </p:cNvPr>
          <p:cNvSpPr txBox="1"/>
          <p:nvPr/>
        </p:nvSpPr>
        <p:spPr>
          <a:xfrm>
            <a:off x="2902769" y="1706273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主函数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197F35-1F6C-4CBB-AA31-50C68F5FB6A5}"/>
              </a:ext>
            </a:extLst>
          </p:cNvPr>
          <p:cNvSpPr txBox="1"/>
          <p:nvPr/>
        </p:nvSpPr>
        <p:spPr>
          <a:xfrm>
            <a:off x="8171934" y="386474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HAD</a:t>
            </a:r>
            <a:r>
              <a:rPr lang="zh-CN" altLang="en-US" dirty="0"/>
              <a:t>入口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A9D7F73-6EA2-4A53-A6FE-ABF42FA77092}"/>
              </a:ext>
            </a:extLst>
          </p:cNvPr>
          <p:cNvSpPr txBox="1"/>
          <p:nvPr/>
        </p:nvSpPr>
        <p:spPr>
          <a:xfrm>
            <a:off x="9655366" y="4400878"/>
            <a:ext cx="204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计算</a:t>
            </a:r>
            <a:r>
              <a:rPr lang="en-US" altLang="zh-CN" dirty="0"/>
              <a:t>8×8</a:t>
            </a:r>
            <a:r>
              <a:rPr lang="zh-CN" altLang="en-US" dirty="0"/>
              <a:t>矩阵经过</a:t>
            </a:r>
            <a:r>
              <a:rPr lang="en-US" altLang="zh-CN" dirty="0"/>
              <a:t>Hadamard</a:t>
            </a:r>
            <a:r>
              <a:rPr lang="zh-CN" altLang="en-US" dirty="0"/>
              <a:t>变换后的</a:t>
            </a:r>
            <a:r>
              <a:rPr lang="en-US" altLang="zh-CN" dirty="0"/>
              <a:t>SAD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E7BAC7F-DCE7-4F3E-B848-2DF78517A0E8}"/>
              </a:ext>
            </a:extLst>
          </p:cNvPr>
          <p:cNvSpPr txBox="1"/>
          <p:nvPr/>
        </p:nvSpPr>
        <p:spPr>
          <a:xfrm>
            <a:off x="1364169" y="438620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N×N</a:t>
            </a:r>
            <a:r>
              <a:rPr lang="zh-CN" altLang="en-US" dirty="0"/>
              <a:t>变换函数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A0EE7FD-464B-4218-9631-825D02F32118}"/>
              </a:ext>
            </a:extLst>
          </p:cNvPr>
          <p:cNvSpPr txBox="1"/>
          <p:nvPr/>
        </p:nvSpPr>
        <p:spPr>
          <a:xfrm>
            <a:off x="83369" y="51462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量化函数</a:t>
            </a:r>
          </a:p>
        </p:txBody>
      </p:sp>
    </p:spTree>
    <p:extLst>
      <p:ext uri="{BB962C8B-B14F-4D97-AF65-F5344CB8AC3E}">
        <p14:creationId xmlns:p14="http://schemas.microsoft.com/office/powerpoint/2010/main" val="375814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23412 -0.24028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-1201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0.09062 -0.34884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-17454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464 -0.45231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2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5" grpId="1"/>
      <p:bldP spid="21" grpId="0" animBg="1"/>
      <p:bldP spid="21" grpId="1" animBg="1"/>
      <p:bldP spid="22" grpId="0"/>
      <p:bldP spid="22" grpId="1"/>
      <p:bldP spid="24" grpId="0" animBg="1"/>
      <p:bldP spid="24" grpId="1" animBg="1"/>
      <p:bldP spid="27" grpId="0"/>
      <p:bldP spid="27" grpId="1"/>
      <p:bldP spid="54" grpId="0" animBg="1"/>
      <p:bldP spid="54" grpId="1" animBg="1"/>
      <p:bldP spid="55" grpId="0"/>
      <p:bldP spid="55" grpId="1"/>
      <p:bldP spid="58" grpId="0" animBg="1"/>
      <p:bldP spid="58" grpId="1" animBg="1"/>
      <p:bldP spid="59" grpId="0"/>
      <p:bldP spid="59" grpId="1"/>
      <p:bldP spid="3" grpId="0"/>
      <p:bldP spid="3" grpId="1"/>
      <p:bldP spid="28" grpId="0"/>
      <p:bldP spid="28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/>
      <p:bldP spid="34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宽屏</PresentationFormat>
  <Paragraphs>107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等线 Light</vt:lpstr>
      <vt:lpstr>华文楷体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hang</dc:creator>
  <cp:lastModifiedBy>子恒 董</cp:lastModifiedBy>
  <cp:revision>212</cp:revision>
  <dcterms:created xsi:type="dcterms:W3CDTF">2019-03-24T08:05:24Z</dcterms:created>
  <dcterms:modified xsi:type="dcterms:W3CDTF">2019-04-26T02:42:49Z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2019-04-12T10:07:22.8859653Z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3fdc9593-6a9d-4101-891c-069897c912a4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